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43.xml" ContentType="application/vnd.openxmlformats-officedocument.presentationml.slideLayout+xml"/>
  <Override PartName="/ppt/slideLayouts/slideLayout2.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22.xml" ContentType="application/vnd.openxmlformats-officedocument.presentationml.slideLayout+xml"/>
  <Override PartName="/ppt/slideLayouts/slideLayout76.xml" ContentType="application/vnd.openxmlformats-officedocument.presentationml.slideLayout+xml"/>
  <Override PartName="/ppt/slideLayouts/slideLayout23.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6.xml" ContentType="application/vnd.openxmlformats-officedocument.presentationml.slideLayout+xml"/>
  <Override PartName="/ppt/slideLayouts/slideLayout88.xml" ContentType="application/vnd.openxmlformats-officedocument.presentationml.slideLayout+xml"/>
  <Override PartName="/ppt/slideLayouts/slideLayout96.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68.xml" ContentType="application/vnd.openxmlformats-officedocument.presentationml.slideLayout+xml"/>
  <Override PartName="/ppt/slideLayouts/slideLayout83.xml" ContentType="application/vnd.openxmlformats-officedocument.presentationml.slideLayout+xml"/>
  <Override PartName="/ppt/slideLayouts/slideLayout67.xml" ContentType="application/vnd.openxmlformats-officedocument.presentationml.slideLayout+xml"/>
  <Override PartName="/ppt/slideLayouts/slideLayout82.xml" ContentType="application/vnd.openxmlformats-officedocument.presentationml.slideLayout+xml"/>
  <Override PartName="/ppt/slideLayouts/slideLayout66.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15.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16.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51.xml.rels" ContentType="application/vnd.openxmlformats-package.relationships+xml"/>
  <Override PartName="/ppt/slideLayouts/_rels/slideLayout8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87.xml.rels" ContentType="application/vnd.openxmlformats-package.relationships+xml"/>
  <Override PartName="/ppt/slideLayouts/_rels/slideLayout72.xml.rels" ContentType="application/vnd.openxmlformats-package.relationships+xml"/>
  <Override PartName="/ppt/slideLayouts/_rels/slideLayout88.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9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63.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89.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47.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86.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49.xml.rels" ContentType="application/vnd.openxmlformats-package.relationships+xml"/>
  <Override PartName="/ppt/slideLayouts/_rels/slideLayout1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7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76.xml.rels" ContentType="application/vnd.openxmlformats-package.relationships+xml"/>
  <Override PartName="/ppt/slideLayouts/_rels/slideLayout71.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78.xml.rels" ContentType="application/vnd.openxmlformats-package.relationships+xml"/>
  <Override PartName="/ppt/slideLayouts/_rels/slideLayout23.xml.rels" ContentType="application/vnd.openxmlformats-package.relationships+xml"/>
  <Override PartName="/ppt/slideLayouts/_rels/slideLayout81.xml.rels" ContentType="application/vnd.openxmlformats-package.relationships+xml"/>
  <Override PartName="/ppt/slideLayouts/slideLayout50.xml" ContentType="application/vnd.openxmlformats-officedocument.presentationml.slideLayout+xml"/>
  <Override PartName="/ppt/slideLayouts/slideLayout91.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commentAuthors.xml" ContentType="application/vnd.openxmlformats-officedocument.presentationml.commentAuthors+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comments/comment27.xml" ContentType="application/vnd.openxmlformats-officedocument.presentationml.comments+xml"/>
  <Override PartName="/ppt/notesSlides/_rels/notesSlide49.xml.rels" ContentType="application/vnd.openxmlformats-package.relationships+xml"/>
  <Override PartName="/ppt/notesSlides/_rels/notesSlide7.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36.xml.rels" ContentType="application/vnd.openxmlformats-package.relationships+xml"/>
  <Override PartName="/ppt/notesSlides/_rels/notesSlide21.xml.rels" ContentType="application/vnd.openxmlformats-package.relationships+xml"/>
  <Override PartName="/ppt/notesSlides/_rels/notesSlide25.xml.rels" ContentType="application/vnd.openxmlformats-package.relationships+xml"/>
  <Override PartName="/ppt/notesSlides/_rels/notesSlide17.xml.rels" ContentType="application/vnd.openxmlformats-package.relationships+xml"/>
  <Override PartName="/ppt/notesSlides/_rels/notesSlide19.xml.rels" ContentType="application/vnd.openxmlformats-package.relationships+xml"/>
  <Override PartName="/ppt/notesSlides/_rels/notesSlide27.xml.rels" ContentType="application/vnd.openxmlformats-package.relationships+xml"/>
  <Override PartName="/ppt/notesSlides/_rels/notesSlide22.xml.rels" ContentType="application/vnd.openxmlformats-package.relationships+xml"/>
  <Override PartName="/ppt/notesSlides/_rels/notesSlide30.xml.rels" ContentType="application/vnd.openxmlformats-package.relationships+xml"/>
  <Override PartName="/ppt/notesSlides/notesSlide27.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7.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4.xml" ContentType="application/vnd.openxmlformats-officedocument.presentationml.notesSlide+xml"/>
  <Override PartName="/ppt/notesSlides/notesSlide30.xml" ContentType="application/vnd.openxmlformats-officedocument.presentationml.notesSlide+xml"/>
  <Override PartName="/ppt/notesSlides/notesSlide49.xml" ContentType="application/vnd.openxmlformats-officedocument.presentationml.notesSlide+xml"/>
  <Override PartName="/ppt/_rels/presentation.xml.rels" ContentType="application/vnd.openxmlformats-package.relationships+xml"/>
  <Override PartName="/ppt/media/image97.png" ContentType="image/png"/>
  <Override PartName="/ppt/media/image102.png" ContentType="image/png"/>
  <Override PartName="/ppt/media/image96.png" ContentType="image/png"/>
  <Override PartName="/ppt/media/image101.png" ContentType="image/png"/>
  <Override PartName="/ppt/media/image95.png" ContentType="image/png"/>
  <Override PartName="/ppt/media/image100.png" ContentType="image/png"/>
  <Override PartName="/ppt/media/image88.png" ContentType="image/png"/>
  <Override PartName="/ppt/media/image87.png" ContentType="image/png"/>
  <Override PartName="/ppt/media/image86.png" ContentType="image/png"/>
  <Override PartName="/ppt/media/image85.png" ContentType="image/png"/>
  <Override PartName="/ppt/media/image84.png" ContentType="image/png"/>
  <Override PartName="/ppt/media/image83.png" ContentType="image/png"/>
  <Override PartName="/ppt/media/image82.png" ContentType="image/png"/>
  <Override PartName="/ppt/media/image81.png" ContentType="image/png"/>
  <Override PartName="/ppt/media/image80.png" ContentType="image/png"/>
  <Override PartName="/ppt/media/image14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72.png" ContentType="image/png"/>
  <Override PartName="/ppt/media/image193.tif" ContentType="image/tiff"/>
  <Override PartName="/ppt/media/image71.png" ContentType="image/png"/>
  <Override PartName="/ppt/media/image70.png" ContentType="image/png"/>
  <Override PartName="/ppt/media/image13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11.tif" ContentType="image/tiff"/>
  <Override PartName="/ppt/media/image129.png" ContentType="image/png"/>
  <Override PartName="/ppt/media/image51.png" ContentType="image/png"/>
  <Override PartName="/ppt/media/image50.png" ContentType="image/png"/>
  <Override PartName="/ppt/media/image119.png" ContentType="image/png"/>
  <Override PartName="/ppt/media/image48.png" ContentType="image/png"/>
  <Override PartName="/ppt/media/image79.png" ContentType="image/png"/>
  <Override PartName="/ppt/media/image20.png" ContentType="image/png"/>
  <Override PartName="/ppt/media/image190.png" ContentType="image/png"/>
  <Override PartName="/ppt/media/image49.png" ContentType="image/png"/>
  <Override PartName="/ppt/media/media12.mov" ContentType="video/quicktime"/>
  <Override PartName="/ppt/media/image146.png" ContentType="image/png"/>
  <Override PartName="/ppt/media/image55.png" ContentType="image/png"/>
  <Override PartName="/ppt/media/image5.png" ContentType="image/png"/>
  <Override PartName="/ppt/media/image90.png" ContentType="image/png"/>
  <Override PartName="/ppt/media/image159.png" ContentType="image/png"/>
  <Override PartName="/ppt/media/image94.png" ContentType="image/png"/>
  <Override PartName="/ppt/media/image9.png" ContentType="image/png"/>
  <Override PartName="/ppt/media/image19.png" ContentType="image/png"/>
  <Override PartName="/ppt/media/image189.png" ContentType="image/png"/>
  <Override PartName="/ppt/media/image93.png" ContentType="image/png"/>
  <Override PartName="/ppt/media/image8.png" ContentType="image/png"/>
  <Override PartName="/ppt/media/image18.png" ContentType="image/png"/>
  <Override PartName="/ppt/media/image188.png" ContentType="image/png"/>
  <Override PartName="/ppt/media/image92.png" ContentType="image/png"/>
  <Override PartName="/ppt/media/image7.png" ContentType="image/png"/>
  <Override PartName="/ppt/media/image17.png" ContentType="image/png"/>
  <Override PartName="/ppt/media/image187.png" ContentType="image/png"/>
  <Override PartName="/ppt/media/image91.png" ContentType="image/png"/>
  <Override PartName="/ppt/media/image6.png" ContentType="image/png"/>
  <Override PartName="/ppt/media/image16.png" ContentType="image/png"/>
  <Override PartName="/ppt/media/image186.png" ContentType="image/png"/>
  <Override PartName="/ppt/media/image15.png" ContentType="image/png"/>
  <Override PartName="/ppt/media/image185.png" ContentType="image/png"/>
  <Override PartName="/ppt/media/image13.png" ContentType="image/png"/>
  <Override PartName="/ppt/media/image183.png" ContentType="image/png"/>
  <Override PartName="/ppt/media/image14.png" ContentType="image/png"/>
  <Override PartName="/ppt/media/image184.png" ContentType="image/png"/>
  <Override PartName="/ppt/media/image54.png" ContentType="image/png"/>
  <Override PartName="/ppt/media/image4.png" ContentType="image/png"/>
  <Override PartName="/ppt/media/image158.png" ContentType="image/png"/>
  <Override PartName="/ppt/media/image39.png" ContentType="image/png"/>
  <Override PartName="/ppt/media/image23.png" ContentType="image/png"/>
  <Override PartName="/ppt/media/image58.png" ContentType="image/png"/>
  <Override PartName="/ppt/media/image53.png" ContentType="image/png"/>
  <Override PartName="/ppt/media/image3.png" ContentType="image/png"/>
  <Override PartName="/ppt/media/image157.png" ContentType="image/png"/>
  <Override PartName="/ppt/media/image38.png" ContentType="image/png"/>
  <Override PartName="/ppt/media/image1.tif" ContentType="image/tiff"/>
  <Override PartName="/ppt/media/image34.png" ContentType="image/png"/>
  <Override PartName="/ppt/media/image21.png" ContentType="image/png"/>
  <Override PartName="/ppt/media/image191.png" ContentType="image/png"/>
  <Override PartName="/ppt/media/image56.png" ContentType="image/png"/>
  <Override PartName="/ppt/media/image22.png" ContentType="image/png"/>
  <Override PartName="/ppt/media/image192.png" ContentType="image/png"/>
  <Override PartName="/ppt/media/image57.png" ContentType="image/png"/>
  <Override PartName="/ppt/media/image52.png" ContentType="image/png"/>
  <Override PartName="/ppt/media/image2.png" ContentType="image/png"/>
  <Override PartName="/ppt/media/image156.png" ContentType="image/png"/>
  <Override PartName="/ppt/media/image37.png" ContentType="image/png"/>
  <Override PartName="/ppt/media/image130.png" ContentType="image/png"/>
  <Override PartName="/ppt/media/image131.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40.png" ContentType="image/png"/>
  <Override PartName="/ppt/media/image141.png" ContentType="image/png"/>
  <Override PartName="/ppt/media/image142.png" ContentType="image/png"/>
  <Override PartName="/ppt/media/image143.png" ContentType="image/png"/>
  <Override PartName="/ppt/media/image144.png" ContentType="image/png"/>
  <Override PartName="/ppt/media/image145.png" ContentType="image/png"/>
  <Override PartName="/ppt/media/image30.png" ContentType="image/png"/>
  <Override PartName="/ppt/media/image89.png" ContentType="image/png"/>
  <Override PartName="/ppt/media/image147.png" ContentType="image/png"/>
  <Override PartName="/ppt/media/image32.png" ContentType="image/png"/>
  <Override PartName="/ppt/media/image150.png" ContentType="image/png"/>
  <Override PartName="/ppt/media/image151.png" ContentType="image/png"/>
  <Override PartName="/ppt/media/image152.png" ContentType="image/png"/>
  <Override PartName="/ppt/media/image153.png" ContentType="image/png"/>
  <Override PartName="/ppt/media/image154.png" ContentType="image/png"/>
  <Override PartName="/ppt/media/image138.png" ContentType="image/png"/>
  <Override PartName="/ppt/media/image171.png" ContentType="image/png"/>
  <Override PartName="/ppt/media/image172.png" ContentType="image/png"/>
  <Override PartName="/ppt/media/image173.png" ContentType="image/png"/>
  <Override PartName="/ppt/media/image174.png" ContentType="image/png"/>
  <Override PartName="/ppt/media/image175.png" ContentType="image/png"/>
  <Override PartName="/ppt/media/image148.png" ContentType="image/png"/>
  <Override PartName="/ppt/media/image33.png" ContentType="image/png"/>
  <Override PartName="/ppt/media/image181.png" ContentType="image/png"/>
  <Override PartName="/ppt/media/image106.png" ContentType="image/png"/>
  <Override PartName="/ppt/media/image166.png" ContentType="image/png"/>
  <Override PartName="/ppt/media/image178.png" ContentType="image/png"/>
  <Override PartName="/ppt/media/image176.png" ContentType="image/png"/>
  <Override PartName="/ppt/media/image182.png" ContentType="image/png"/>
  <Override PartName="/ppt/media/image107.png" ContentType="image/png"/>
  <Override PartName="/ppt/media/image167.png" ContentType="image/png"/>
  <Override PartName="/ppt/media/image179.png" ContentType="image/png"/>
  <Override PartName="/ppt/media/image120.png" ContentType="image/png"/>
  <Override PartName="/ppt/media/image127.png" ContentType="image/png"/>
  <Override PartName="/ppt/media/image160.png" ContentType="image/png"/>
  <Override PartName="/ppt/media/image29.png" ContentType="image/png"/>
  <Override PartName="/ppt/media/image177.png" ContentType="image/png"/>
  <Override PartName="/ppt/media/image137.png" ContentType="image/png"/>
  <Override PartName="/ppt/media/image170.png" ContentType="image/png"/>
  <Override PartName="/ppt/media/image155.png" ContentType="image/png"/>
  <Override PartName="/ppt/media/image169.png" ContentType="image/png"/>
  <Override PartName="/ppt/media/image110.png" ContentType="image/png"/>
  <Override PartName="/ppt/media/image168.png" ContentType="image/png"/>
  <Override PartName="/ppt/media/image165.png" ContentType="image/png"/>
  <Override PartName="/ppt/media/image164.png" ContentType="image/png"/>
  <Override PartName="/ppt/media/image163.png" ContentType="image/png"/>
  <Override PartName="/ppt/media/image162.png" ContentType="image/png"/>
  <Override PartName="/ppt/media/image128.png" ContentType="image/png"/>
  <Override PartName="/ppt/media/image161.png" ContentType="image/png"/>
  <Override PartName="/ppt/media/image126.png" ContentType="image/png"/>
  <Override PartName="/ppt/media/image125.png" ContentType="image/png"/>
  <Override PartName="/ppt/media/image69.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8.png" ContentType="image/png"/>
  <Override PartName="/ppt/media/image117.png" ContentType="image/png"/>
  <Override PartName="/ppt/media/image116.png" ContentType="image/png"/>
  <Override PartName="/ppt/media/image115.png" ContentType="image/png"/>
  <Override PartName="/ppt/media/image59.png" ContentType="image/png"/>
  <Override PartName="/ppt/media/image114.png" ContentType="image/png"/>
  <Override PartName="/ppt/media/image113.png" ContentType="image/png"/>
  <Override PartName="/ppt/media/image112.png" ContentType="image/png"/>
  <Override PartName="/ppt/media/image111.png" ContentType="image/png"/>
  <Override PartName="/ppt/media/image108.png" ContentType="image/png"/>
  <Override PartName="/ppt/media/image105.png" ContentType="image/png"/>
  <Override PartName="/ppt/media/image10.png" ContentType="image/png"/>
  <Override PartName="/ppt/media/image180.png" ContentType="image/png"/>
  <Override PartName="/ppt/media/image99.png" ContentType="image/png"/>
  <Override PartName="/ppt/media/image104.png" ContentType="image/png"/>
  <Override PartName="/ppt/media/image98.png" ContentType="image/png"/>
  <Override PartName="/ppt/media/image103.png" ContentType="image/png"/>
  <Override PartName="/ppt/media/image47.png" ContentType="image/png"/>
  <Override PartName="/ppt/media/image46.png" ContentType="image/png"/>
  <Override PartName="/ppt/media/image45.png" ContentType="image/png"/>
  <Override PartName="/ppt/media/image44.png" ContentType="image/png"/>
  <Override PartName="/ppt/media/image42.png" ContentType="image/png"/>
  <Override PartName="/ppt/media/image41.png" ContentType="image/png"/>
  <Override PartName="/ppt/media/image40.png" ContentType="image/png"/>
  <Override PartName="/ppt/media/image109.png" ContentType="image/png"/>
  <Override PartName="/ppt/media/image36.png" ContentType="image/png"/>
  <Override PartName="/ppt/media/image35.png" ContentType="image/png"/>
  <Override PartName="/ppt/media/image31.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3.png" ContentType="image/png"/>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16.xml" ContentType="application/vnd.openxmlformats-officedocument.presentationml.slide+xml"/>
  <Override PartName="/ppt/slides/slide49.xml" ContentType="application/vnd.openxmlformats-officedocument.presentationml.slide+xml"/>
  <Override PartName="/ppt/slides/slide15.xml" ContentType="application/vnd.openxmlformats-officedocument.presentationml.slide+xml"/>
  <Override PartName="/ppt/slides/slide48.xml" ContentType="application/vnd.openxmlformats-officedocument.presentationml.slide+xml"/>
  <Override PartName="/ppt/slides/slide14.xml" ContentType="application/vnd.openxmlformats-officedocument.presentationml.slide+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48.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6.xml.rels" ContentType="application/vnd.openxmlformats-package.relationships+xml"/>
  <Override PartName="/ppt/slides/_rels/slide49.xml.rels" ContentType="application/vnd.openxmlformats-package.relationships+xml"/>
  <Override PartName="/ppt/slides/_rels/slide18.xml.rels" ContentType="application/vnd.openxmlformats-package.relationships+xml"/>
  <Override PartName="/ppt/slides/_rels/slide26.xml.rels" ContentType="application/vnd.openxmlformats-package.relationships+xml"/>
  <Override PartName="/ppt/slides/_rels/slide52.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14.xml.rels" ContentType="application/vnd.openxmlformats-package.relationships+xml"/>
  <Override PartName="/ppt/slides/_rels/slide45.xml.rels" ContentType="application/vnd.openxmlformats-package.relationships+xml"/>
  <Override PartName="/ppt/slides/_rels/slide34.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5.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7.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8.xml.rels" ContentType="application/vnd.openxmlformats-package.relationships+xml"/>
  <Override PartName="/ppt/slides/_rels/slide19.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slide5.xml" ContentType="application/vnd.openxmlformats-officedocument.presentationml.slide+xml"/>
  <Override PartName="/ppt/slides/slide2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6.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8.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Lst>
  <p:sldSz cx="13004800" cy="9753600"/>
  <p:notesSz cx="6858000" cy="9144000"/>
</p:presentation>
</file>

<file path=ppt/commentAuthors.xml><?xml version="1.0" encoding="utf-8"?>
<p:cmAuthorLst xmlns:p="http://schemas.openxmlformats.org/presentationml/2006/main">
  <p:cmAuthor id="0" name="Denis Deratani Mauá" initials="DDM"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commentAuthors" Target="commentAuthors.xml"/>
</Relationships>
</file>

<file path=ppt/comments/comment27.xml><?xml version="1.0" encoding="utf-8"?>
<p:cmLst xmlns:p="http://schemas.openxmlformats.org/presentationml/2006/main">
  <p:cm authorId="0" dt="2016-11-07T00:14:08.623000000" idx="1">
    <p:pos x="2519" y="4319"/>
    <p:text>With tabular Q-Learning, learning from situation 1 does not help in figuring out good action in situation 2, even though they are very similar
Things are even more drastic with situation 3, where the only difference w.r.t. situation 1 is a far away missing dot (which most likely does not affect policy)</p:text>
  </p:cm>
</p:cmLst>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pt-BR" sz="2000" spc="-1" strike="noStrike">
                <a:solidFill>
                  <a:srgbClr val="838787"/>
                </a:solidFill>
                <a:latin typeface="Avenir Next Medium"/>
              </a:rPr>
              <a:t>C</a:t>
            </a:r>
            <a:r>
              <a:rPr b="0" lang="pt-BR" sz="2000" spc="-1" strike="noStrike">
                <a:solidFill>
                  <a:srgbClr val="838787"/>
                </a:solidFill>
                <a:latin typeface="Avenir Next Medium"/>
              </a:rPr>
              <a:t>li</a:t>
            </a:r>
            <a:r>
              <a:rPr b="0" lang="pt-BR" sz="2000" spc="-1" strike="noStrike">
                <a:solidFill>
                  <a:srgbClr val="838787"/>
                </a:solidFill>
                <a:latin typeface="Avenir Next Medium"/>
              </a:rPr>
              <a:t>c</a:t>
            </a:r>
            <a:r>
              <a:rPr b="0" lang="pt-BR" sz="2000" spc="-1" strike="noStrike">
                <a:solidFill>
                  <a:srgbClr val="838787"/>
                </a:solidFill>
                <a:latin typeface="Avenir Next Medium"/>
              </a:rPr>
              <a:t>k</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o</a:t>
            </a:r>
            <a:r>
              <a:rPr b="0" lang="pt-BR" sz="2000" spc="-1" strike="noStrike">
                <a:solidFill>
                  <a:srgbClr val="838787"/>
                </a:solidFill>
                <a:latin typeface="Avenir Next Medium"/>
              </a:rPr>
              <a:t> </a:t>
            </a:r>
            <a:r>
              <a:rPr b="0" lang="pt-BR" sz="2000" spc="-1" strike="noStrike">
                <a:solidFill>
                  <a:srgbClr val="838787"/>
                </a:solidFill>
                <a:latin typeface="Avenir Next Medium"/>
              </a:rPr>
              <a:t>m</a:t>
            </a:r>
            <a:r>
              <a:rPr b="0" lang="pt-BR" sz="2000" spc="-1" strike="noStrike">
                <a:solidFill>
                  <a:srgbClr val="838787"/>
                </a:solidFill>
                <a:latin typeface="Avenir Next Medium"/>
              </a:rPr>
              <a:t>o</a:t>
            </a:r>
            <a:r>
              <a:rPr b="0" lang="pt-BR" sz="2000" spc="-1" strike="noStrike">
                <a:solidFill>
                  <a:srgbClr val="838787"/>
                </a:solidFill>
                <a:latin typeface="Avenir Next Medium"/>
              </a:rPr>
              <a:t>v</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h</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s</a:t>
            </a:r>
            <a:r>
              <a:rPr b="0" lang="pt-BR" sz="2000" spc="-1" strike="noStrike">
                <a:solidFill>
                  <a:srgbClr val="838787"/>
                </a:solidFill>
                <a:latin typeface="Avenir Next Medium"/>
              </a:rPr>
              <a:t>li</a:t>
            </a:r>
            <a:r>
              <a:rPr b="0" lang="pt-BR" sz="2000" spc="-1" strike="noStrike">
                <a:solidFill>
                  <a:srgbClr val="838787"/>
                </a:solidFill>
                <a:latin typeface="Avenir Next Medium"/>
              </a:rPr>
              <a:t>d</a:t>
            </a:r>
            <a:r>
              <a:rPr b="0" lang="pt-BR" sz="2000" spc="-1" strike="noStrike">
                <a:solidFill>
                  <a:srgbClr val="838787"/>
                </a:solidFill>
                <a:latin typeface="Avenir Next Medium"/>
              </a:rPr>
              <a:t>e</a:t>
            </a:r>
            <a:endParaRPr b="0" lang="pt-BR" sz="2000" spc="-1" strike="noStrike">
              <a:solidFill>
                <a:srgbClr val="838787"/>
              </a:solidFill>
              <a:latin typeface="Avenir Next Medium"/>
            </a:endParaRPr>
          </a:p>
        </p:txBody>
      </p:sp>
      <p:sp>
        <p:nvSpPr>
          <p:cNvPr id="317"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a:t>
            </a:r>
            <a:r>
              <a:rPr b="0" lang="pt-BR" sz="2000" spc="-1" strike="noStrike">
                <a:latin typeface="Arial"/>
              </a:rPr>
              <a:t>l</a:t>
            </a:r>
            <a:r>
              <a:rPr b="0" lang="pt-BR" sz="2000" spc="-1" strike="noStrike">
                <a:latin typeface="Arial"/>
              </a:rPr>
              <a:t>i</a:t>
            </a:r>
            <a:r>
              <a:rPr b="0" lang="pt-BR" sz="2000" spc="-1" strike="noStrike">
                <a:latin typeface="Arial"/>
              </a:rPr>
              <a:t>c</a:t>
            </a:r>
            <a:r>
              <a:rPr b="0" lang="pt-BR" sz="2000" spc="-1" strike="noStrike">
                <a:latin typeface="Arial"/>
              </a:rPr>
              <a:t>k</a:t>
            </a:r>
            <a:r>
              <a:rPr b="0" lang="pt-BR" sz="2000" spc="-1" strike="noStrike">
                <a:latin typeface="Arial"/>
              </a:rPr>
              <a:t> </a:t>
            </a:r>
            <a:r>
              <a:rPr b="0" lang="pt-BR" sz="2000" spc="-1" strike="noStrike">
                <a:latin typeface="Arial"/>
              </a:rPr>
              <a:t>t</a:t>
            </a:r>
            <a:r>
              <a:rPr b="0" lang="pt-BR" sz="2000" spc="-1" strike="noStrike">
                <a:latin typeface="Arial"/>
              </a:rPr>
              <a:t>o</a:t>
            </a:r>
            <a:r>
              <a:rPr b="0" lang="pt-BR" sz="2000" spc="-1" strike="noStrike">
                <a:latin typeface="Arial"/>
              </a:rPr>
              <a:t> </a:t>
            </a:r>
            <a:r>
              <a:rPr b="0" lang="pt-BR" sz="2000" spc="-1" strike="noStrike">
                <a:latin typeface="Arial"/>
              </a:rPr>
              <a:t>e</a:t>
            </a:r>
            <a:r>
              <a:rPr b="0" lang="pt-BR" sz="2000" spc="-1" strike="noStrike">
                <a:latin typeface="Arial"/>
              </a:rPr>
              <a:t>d</a:t>
            </a:r>
            <a:r>
              <a:rPr b="0" lang="pt-BR" sz="2000" spc="-1" strike="noStrike">
                <a:latin typeface="Arial"/>
              </a:rPr>
              <a:t>i</a:t>
            </a:r>
            <a:r>
              <a:rPr b="0" lang="pt-BR" sz="2000" spc="-1" strike="noStrike">
                <a:latin typeface="Arial"/>
              </a:rPr>
              <a:t>t</a:t>
            </a:r>
            <a:r>
              <a:rPr b="0" lang="pt-BR" sz="2000" spc="-1" strike="noStrike">
                <a:latin typeface="Arial"/>
              </a:rPr>
              <a:t> </a:t>
            </a:r>
            <a:r>
              <a:rPr b="0" lang="pt-BR" sz="2000" spc="-1" strike="noStrike">
                <a:latin typeface="Arial"/>
              </a:rPr>
              <a:t>t</a:t>
            </a:r>
            <a:r>
              <a:rPr b="0" lang="pt-BR" sz="2000" spc="-1" strike="noStrike">
                <a:latin typeface="Arial"/>
              </a:rPr>
              <a:t>h</a:t>
            </a:r>
            <a:r>
              <a:rPr b="0" lang="pt-BR" sz="2000" spc="-1" strike="noStrike">
                <a:latin typeface="Arial"/>
              </a:rPr>
              <a:t>e</a:t>
            </a:r>
            <a:r>
              <a:rPr b="0" lang="pt-BR" sz="2000" spc="-1" strike="noStrike">
                <a:latin typeface="Arial"/>
              </a:rPr>
              <a:t> </a:t>
            </a:r>
            <a:r>
              <a:rPr b="0" lang="pt-BR" sz="2000" spc="-1" strike="noStrike">
                <a:latin typeface="Arial"/>
              </a:rPr>
              <a:t>n</a:t>
            </a:r>
            <a:r>
              <a:rPr b="0" lang="pt-BR" sz="2000" spc="-1" strike="noStrike">
                <a:latin typeface="Arial"/>
              </a:rPr>
              <a:t>o</a:t>
            </a:r>
            <a:r>
              <a:rPr b="0" lang="pt-BR" sz="2000" spc="-1" strike="noStrike">
                <a:latin typeface="Arial"/>
              </a:rPr>
              <a:t>t</a:t>
            </a:r>
            <a:r>
              <a:rPr b="0" lang="pt-BR" sz="2000" spc="-1" strike="noStrike">
                <a:latin typeface="Arial"/>
              </a:rPr>
              <a:t>e</a:t>
            </a:r>
            <a:r>
              <a:rPr b="0" lang="pt-BR" sz="2000" spc="-1" strike="noStrike">
                <a:latin typeface="Arial"/>
              </a:rPr>
              <a:t>s</a:t>
            </a:r>
            <a:r>
              <a:rPr b="0" lang="pt-BR" sz="2000" spc="-1" strike="noStrike">
                <a:latin typeface="Arial"/>
              </a:rPr>
              <a:t> </a:t>
            </a:r>
            <a:r>
              <a:rPr b="0" lang="pt-BR" sz="2000" spc="-1" strike="noStrike">
                <a:latin typeface="Arial"/>
              </a:rPr>
              <a:t>f</a:t>
            </a:r>
            <a:r>
              <a:rPr b="0" lang="pt-BR" sz="2000" spc="-1" strike="noStrike">
                <a:latin typeface="Arial"/>
              </a:rPr>
              <a:t>o</a:t>
            </a:r>
            <a:r>
              <a:rPr b="0" lang="pt-BR" sz="2000" spc="-1" strike="noStrike">
                <a:latin typeface="Arial"/>
              </a:rPr>
              <a:t>r</a:t>
            </a:r>
            <a:r>
              <a:rPr b="0" lang="pt-BR" sz="2000" spc="-1" strike="noStrike">
                <a:latin typeface="Arial"/>
              </a:rPr>
              <a:t>m</a:t>
            </a:r>
            <a:r>
              <a:rPr b="0" lang="pt-BR" sz="2000" spc="-1" strike="noStrike">
                <a:latin typeface="Arial"/>
              </a:rPr>
              <a:t>a</a:t>
            </a:r>
            <a:r>
              <a:rPr b="0" lang="pt-BR" sz="2000" spc="-1" strike="noStrike">
                <a:latin typeface="Arial"/>
              </a:rPr>
              <a:t>t</a:t>
            </a:r>
            <a:endParaRPr b="0" lang="pt-BR" sz="2000" spc="-1" strike="noStrike">
              <a:latin typeface="Arial"/>
            </a:endParaRPr>
          </a:p>
        </p:txBody>
      </p:sp>
      <p:sp>
        <p:nvSpPr>
          <p:cNvPr id="318"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319"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320"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321"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D40E9460-8151-42E6-9D05-982A2BE5E394}"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7" name="PlaceHolder 1"/>
          <p:cNvSpPr>
            <a:spLocks noGrp="1"/>
          </p:cNvSpPr>
          <p:nvPr>
            <p:ph type="sldImg"/>
          </p:nvPr>
        </p:nvSpPr>
        <p:spPr>
          <a:xfrm>
            <a:off x="1143000" y="685800"/>
            <a:ext cx="4571640" cy="3428640"/>
          </a:xfrm>
          <a:prstGeom prst="rect">
            <a:avLst/>
          </a:prstGeom>
        </p:spPr>
      </p:sp>
      <p:sp>
        <p:nvSpPr>
          <p:cNvPr id="1398"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run with RL.jl with 1000 </a:t>
            </a:r>
            <a:r>
              <a:rPr b="0" lang="pt-BR" sz="2000" spc="-1" strike="noStrike">
                <a:latin typeface="Arial"/>
              </a:rPr>
              <a:t>episodes (MDP.jl with 32 </a:t>
            </a:r>
            <a:r>
              <a:rPr b="0" lang="pt-BR" sz="2000" spc="-1" strike="noStrike">
                <a:latin typeface="Arial"/>
              </a:rPr>
              <a:t>iterations)</a:t>
            </a:r>
            <a:endParaRPr b="0" lang="pt-BR" sz="2000" spc="-1" strike="noStrike">
              <a:latin typeface="Arial"/>
            </a:endParaRPr>
          </a:p>
          <a:p>
            <a:pPr marL="216000" indent="-216000">
              <a:lnSpc>
                <a:spcPct val="100000"/>
              </a:lnSpc>
            </a:pPr>
            <a:endParaRPr b="0" lang="pt-BR"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1143000" y="685800"/>
            <a:ext cx="4571640" cy="3428640"/>
          </a:xfrm>
          <a:prstGeom prst="rect">
            <a:avLst/>
          </a:prstGeom>
        </p:spPr>
      </p:sp>
      <p:sp>
        <p:nvSpPr>
          <p:cNvPr id="1400"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run with RL.jl with 1000 </a:t>
            </a:r>
            <a:r>
              <a:rPr b="0" lang="pt-BR" sz="2000" spc="-1" strike="noStrike">
                <a:latin typeface="Arial"/>
              </a:rPr>
              <a:t>episodes (MDP.jl with 32 </a:t>
            </a:r>
            <a:r>
              <a:rPr b="0" lang="pt-BR" sz="2000" spc="-1" strike="noStrike">
                <a:latin typeface="Arial"/>
              </a:rPr>
              <a:t>iterations)</a:t>
            </a:r>
            <a:endParaRPr b="0" lang="pt-BR"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PlaceHolder 1"/>
          <p:cNvSpPr>
            <a:spLocks noGrp="1"/>
          </p:cNvSpPr>
          <p:nvPr>
            <p:ph type="sldImg"/>
          </p:nvPr>
        </p:nvSpPr>
        <p:spPr>
          <a:xfrm>
            <a:off x="1143000" y="685800"/>
            <a:ext cx="4571640" cy="3428640"/>
          </a:xfrm>
          <a:prstGeom prst="rect">
            <a:avLst/>
          </a:prstGeom>
        </p:spPr>
      </p:sp>
      <p:sp>
        <p:nvSpPr>
          <p:cNvPr id="1402"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\color{red}Q(s,a) \gets (1-\</a:t>
            </a:r>
            <a:r>
              <a:rPr b="0" lang="pt-BR" sz="2000" spc="-1" strike="noStrike">
                <a:latin typeface="Arial"/>
              </a:rPr>
              <a:t>alpha)Q(s,a) + \alpha \</a:t>
            </a:r>
            <a:r>
              <a:rPr b="0" lang="pt-BR" sz="2000" spc="-1" strike="noStrike">
                <a:latin typeface="Arial"/>
              </a:rPr>
              <a:t>left[ R(s,a) + \gamma \</a:t>
            </a:r>
            <a:r>
              <a:rPr b="0" lang="pt-BR" sz="2000" spc="-1" strike="noStrike">
                <a:latin typeface="Arial"/>
              </a:rPr>
              <a:t>max_{a'} f\Bigl( Q(s',a'), </a:t>
            </a:r>
            <a:r>
              <a:rPr b="0" lang="pt-BR" sz="2000" spc="-1" strike="noStrike">
                <a:latin typeface="Arial"/>
              </a:rPr>
              <a:t>N(s',a') \Bigr) \right]</a:t>
            </a:r>
            <a:endParaRPr b="0" lang="pt-BR"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3" name="PlaceHolder 1"/>
          <p:cNvSpPr>
            <a:spLocks noGrp="1"/>
          </p:cNvSpPr>
          <p:nvPr>
            <p:ph type="sldImg"/>
          </p:nvPr>
        </p:nvSpPr>
        <p:spPr>
          <a:xfrm>
            <a:off x="1143000" y="685800"/>
            <a:ext cx="4571640" cy="3428640"/>
          </a:xfrm>
          <a:prstGeom prst="rect">
            <a:avLst/>
          </a:prstGeom>
        </p:spPr>
      </p:sp>
      <p:sp>
        <p:nvSpPr>
          <p:cNvPr id="1404"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run with RL.jl with 1000 </a:t>
            </a:r>
            <a:r>
              <a:rPr b="0" lang="pt-BR" sz="2000" spc="-1" strike="noStrike">
                <a:latin typeface="Arial"/>
              </a:rPr>
              <a:t>episodes (MDP.jl with 32 </a:t>
            </a:r>
            <a:r>
              <a:rPr b="0" lang="pt-BR" sz="2000" spc="-1" strike="noStrike">
                <a:latin typeface="Arial"/>
              </a:rPr>
              <a:t>iterations)</a:t>
            </a:r>
            <a:endParaRPr b="0" lang="pt-BR" sz="2000" spc="-1" strike="noStrike">
              <a:latin typeface="Arial"/>
            </a:endParaRPr>
          </a:p>
          <a:p>
            <a:pPr marL="216000" indent="-216000">
              <a:lnSpc>
                <a:spcPct val="100000"/>
              </a:lnSpc>
            </a:pPr>
            <a:endParaRPr b="0" lang="pt-BR"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1143000" y="685800"/>
            <a:ext cx="4571640" cy="3428640"/>
          </a:xfrm>
          <a:prstGeom prst="rect">
            <a:avLst/>
          </a:prstGeom>
        </p:spPr>
      </p:sp>
      <p:sp>
        <p:nvSpPr>
          <p:cNvPr id="1406"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run with RL.jl with 1000 </a:t>
            </a:r>
            <a:r>
              <a:rPr b="0" lang="pt-BR" sz="2000" spc="-1" strike="noStrike">
                <a:latin typeface="Arial"/>
              </a:rPr>
              <a:t>episodes (MDP.jl with 32 </a:t>
            </a:r>
            <a:r>
              <a:rPr b="0" lang="pt-BR" sz="2000" spc="-1" strike="noStrike">
                <a:latin typeface="Arial"/>
              </a:rPr>
              <a:t>iterations)</a:t>
            </a:r>
            <a:endParaRPr b="0" lang="pt-BR" sz="2000" spc="-1" strike="noStrike">
              <a:latin typeface="Arial"/>
            </a:endParaRPr>
          </a:p>
          <a:p>
            <a:pPr marL="216000" indent="-216000">
              <a:lnSpc>
                <a:spcPct val="100000"/>
              </a:lnSpc>
            </a:pPr>
            <a:endParaRPr b="0" lang="pt-BR" sz="2000" spc="-1" strike="noStrike">
              <a:latin typeface="Arial"/>
            </a:endParaRPr>
          </a:p>
          <a:p>
            <a:pPr marL="216000" indent="-216000">
              <a:lnSpc>
                <a:spcPct val="100000"/>
              </a:lnSpc>
            </a:pPr>
            <a:r>
              <a:rPr b="0" lang="pt-BR" sz="2000" spc="-1" strike="noStrike">
                <a:latin typeface="Arial"/>
              </a:rPr>
              <a:t>\color{white}\alpha(s,a) = \</a:t>
            </a:r>
            <a:r>
              <a:rPr b="0" lang="pt-BR" sz="2000" spc="-1" strike="noStrike">
                <a:latin typeface="Arial"/>
              </a:rPr>
              <a:t>frac{60}{60+N(s)}</a:t>
            </a:r>
            <a:endParaRPr b="0" lang="pt-BR"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7" name="PlaceHolder 1"/>
          <p:cNvSpPr>
            <a:spLocks noGrp="1"/>
          </p:cNvSpPr>
          <p:nvPr>
            <p:ph type="sldImg"/>
          </p:nvPr>
        </p:nvSpPr>
        <p:spPr>
          <a:xfrm>
            <a:off x="1143000" y="685800"/>
            <a:ext cx="4571640" cy="3428640"/>
          </a:xfrm>
          <a:prstGeom prst="rect">
            <a:avLst/>
          </a:prstGeom>
        </p:spPr>
      </p:sp>
      <p:sp>
        <p:nvSpPr>
          <p:cNvPr id="1408"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run with RL.jl with </a:t>
            </a:r>
            <a:r>
              <a:rPr b="0" lang="pt-BR" sz="2000" spc="-1" strike="noStrike">
                <a:latin typeface="Arial"/>
              </a:rPr>
              <a:t>47 episodes</a:t>
            </a:r>
            <a:endParaRPr b="0" lang="pt-BR"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9" name="PlaceHolder 1"/>
          <p:cNvSpPr>
            <a:spLocks noGrp="1"/>
          </p:cNvSpPr>
          <p:nvPr>
            <p:ph type="sldImg"/>
          </p:nvPr>
        </p:nvSpPr>
        <p:spPr>
          <a:xfrm>
            <a:off x="1143000" y="685800"/>
            <a:ext cx="4571640" cy="3428640"/>
          </a:xfrm>
          <a:prstGeom prst="rect">
            <a:avLst/>
          </a:prstGeom>
        </p:spPr>
      </p:sp>
      <p:sp>
        <p:nvSpPr>
          <p:cNvPr id="1410"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With tabular Q-Learning, </a:t>
            </a:r>
            <a:r>
              <a:rPr b="0" lang="pt-BR" sz="2000" spc="-1" strike="noStrike">
                <a:latin typeface="Arial"/>
              </a:rPr>
              <a:t>learning from situation 1 does </a:t>
            </a:r>
            <a:r>
              <a:rPr b="0" lang="pt-BR" sz="2000" spc="-1" strike="noStrike">
                <a:latin typeface="Arial"/>
              </a:rPr>
              <a:t>not help in figuring out good </a:t>
            </a:r>
            <a:r>
              <a:rPr b="0" lang="pt-BR" sz="2000" spc="-1" strike="noStrike">
                <a:latin typeface="Arial"/>
              </a:rPr>
              <a:t>action in situation 2, even </a:t>
            </a:r>
            <a:r>
              <a:rPr b="0" lang="pt-BR" sz="2000" spc="-1" strike="noStrike">
                <a:latin typeface="Arial"/>
              </a:rPr>
              <a:t>though they are very similar</a:t>
            </a:r>
            <a:endParaRPr b="0" lang="pt-BR" sz="2000" spc="-1" strike="noStrike">
              <a:latin typeface="Arial"/>
            </a:endParaRPr>
          </a:p>
          <a:p>
            <a:pPr marL="216000" indent="-216000">
              <a:lnSpc>
                <a:spcPct val="100000"/>
              </a:lnSpc>
            </a:pPr>
            <a:r>
              <a:rPr b="0" lang="pt-BR" sz="2000" spc="-1" strike="noStrike">
                <a:latin typeface="Arial"/>
              </a:rPr>
              <a:t>Things are even more drastic </a:t>
            </a:r>
            <a:r>
              <a:rPr b="0" lang="pt-BR" sz="2000" spc="-1" strike="noStrike">
                <a:latin typeface="Arial"/>
              </a:rPr>
              <a:t>with situation 3, where the </a:t>
            </a:r>
            <a:r>
              <a:rPr b="0" lang="pt-BR" sz="2000" spc="-1" strike="noStrike">
                <a:latin typeface="Arial"/>
              </a:rPr>
              <a:t>only difference w.r.t. situation </a:t>
            </a:r>
            <a:r>
              <a:rPr b="0" lang="pt-BR" sz="2000" spc="-1" strike="noStrike">
                <a:latin typeface="Arial"/>
              </a:rPr>
              <a:t>1 is a far away missing dot </a:t>
            </a:r>
            <a:r>
              <a:rPr b="0" lang="pt-BR" sz="2000" spc="-1" strike="noStrike">
                <a:latin typeface="Arial"/>
              </a:rPr>
              <a:t>(which most likely does not </a:t>
            </a:r>
            <a:r>
              <a:rPr b="0" lang="pt-BR" sz="2000" spc="-1" strike="noStrike">
                <a:latin typeface="Arial"/>
              </a:rPr>
              <a:t>affect policy)</a:t>
            </a:r>
            <a:endParaRPr b="0" lang="pt-BR" sz="20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1143000" y="685800"/>
            <a:ext cx="4571640" cy="3428640"/>
          </a:xfrm>
          <a:prstGeom prst="rect">
            <a:avLst/>
          </a:prstGeom>
        </p:spPr>
      </p:sp>
      <p:sp>
        <p:nvSpPr>
          <p:cNvPr id="1412"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Q^{(i+1)} = Q^{(i)} + \</a:t>
            </a:r>
            <a:r>
              <a:rPr b="0" lang="pt-BR" sz="2000" spc="-1" strike="noStrike">
                <a:latin typeface="Arial"/>
              </a:rPr>
              <a:t>alpha[R(s,a,s') + \gamma </a:t>
            </a:r>
            <a:r>
              <a:rPr b="0" lang="pt-BR" sz="2000" spc="-1" strike="noStrike">
                <a:latin typeface="Arial"/>
              </a:rPr>
              <a:t>V^{(i)}(s') - Q^{(i)}(s,a)]</a:t>
            </a:r>
            <a:endParaRPr b="0" lang="pt-BR" sz="2000" spc="-1" strike="noStrike">
              <a:latin typeface="Arial"/>
            </a:endParaRPr>
          </a:p>
          <a:p>
            <a:pPr marL="216000" indent="-216000">
              <a:lnSpc>
                <a:spcPct val="100000"/>
              </a:lnSpc>
            </a:pPr>
            <a:r>
              <a:rPr b="0" lang="pt-BR" sz="2000" spc="-1" strike="noStrike">
                <a:latin typeface="Arial"/>
              </a:rPr>
              <a:t>w_k^{(i+1)} = w_k^{(i)} + \</a:t>
            </a:r>
            <a:r>
              <a:rPr b="0" lang="pt-BR" sz="2000" spc="-1" strike="noStrike">
                <a:latin typeface="Arial"/>
              </a:rPr>
              <a:t>alpha[R(s,a,s') + \gamma </a:t>
            </a:r>
            <a:r>
              <a:rPr b="0" lang="pt-BR" sz="2000" spc="-1" strike="noStrike">
                <a:latin typeface="Arial"/>
              </a:rPr>
              <a:t>V(s') - Q^{(i)}(s,a)]f_k(s,a)</a:t>
            </a:r>
            <a:endParaRPr b="0" lang="pt-BR"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3" name="PlaceHolder 1"/>
          <p:cNvSpPr>
            <a:spLocks noGrp="1"/>
          </p:cNvSpPr>
          <p:nvPr>
            <p:ph type="sldImg"/>
          </p:nvPr>
        </p:nvSpPr>
        <p:spPr>
          <a:xfrm>
            <a:off x="1143000" y="685800"/>
            <a:ext cx="4571640" cy="3428640"/>
          </a:xfrm>
          <a:prstGeom prst="rect">
            <a:avLst/>
          </a:prstGeom>
        </p:spPr>
      </p:sp>
      <p:sp>
        <p:nvSpPr>
          <p:cNvPr id="1414"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alpha = -2/501</a:t>
            </a:r>
            <a:endParaRPr b="0" lang="pt-BR"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1" name="PlaceHolder 1"/>
          <p:cNvSpPr>
            <a:spLocks noGrp="1"/>
          </p:cNvSpPr>
          <p:nvPr>
            <p:ph type="sldImg"/>
          </p:nvPr>
        </p:nvSpPr>
        <p:spPr>
          <a:xfrm>
            <a:off x="1143000" y="685800"/>
            <a:ext cx="4571640" cy="3428640"/>
          </a:xfrm>
          <a:prstGeom prst="rect">
            <a:avLst/>
          </a:prstGeom>
        </p:spPr>
      </p:sp>
      <p:sp>
        <p:nvSpPr>
          <p:cNvPr id="1392"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Q^*(s,a) &amp;= E\left( R(s,a) + \</a:t>
            </a:r>
            <a:r>
              <a:rPr b="0" lang="pt-BR" sz="2000" spc="-1" strike="noStrike">
                <a:latin typeface="Arial"/>
              </a:rPr>
              <a:t>sum_{t=1} \gamma^t R(S_t,\</a:t>
            </a:r>
            <a:r>
              <a:rPr b="0" lang="pt-BR" sz="2000" spc="-1" strike="noStrike">
                <a:latin typeface="Arial"/>
              </a:rPr>
              <a:t>pi^*(s)) \biggm\vert S_0 = s \</a:t>
            </a:r>
            <a:r>
              <a:rPr b="0" lang="pt-BR" sz="2000" spc="-1" strike="noStrike">
                <a:latin typeface="Arial"/>
              </a:rPr>
              <a:t>right) \\</a:t>
            </a:r>
            <a:endParaRPr b="0" lang="pt-BR" sz="2000" spc="-1" strike="noStrike">
              <a:latin typeface="Arial"/>
            </a:endParaRPr>
          </a:p>
          <a:p>
            <a:pPr marL="216000" indent="-216000">
              <a:lnSpc>
                <a:spcPct val="100000"/>
              </a:lnSpc>
            </a:pPr>
            <a:r>
              <a:rPr b="0" lang="pt-BR" sz="2000" spc="-1" strike="noStrike">
                <a:latin typeface="Arial"/>
              </a:rPr>
              <a:t>&amp; = R(s,a) + \gamma \sum_{s'} </a:t>
            </a:r>
            <a:r>
              <a:rPr b="0" lang="pt-BR" sz="2000" spc="-1" strike="noStrike">
                <a:latin typeface="Arial"/>
              </a:rPr>
              <a:t>T(s,a,s’) \max_{a'} Q^*(s’,a')</a:t>
            </a:r>
            <a:endParaRPr b="0" lang="pt-BR"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PlaceHolder 1"/>
          <p:cNvSpPr>
            <a:spLocks noGrp="1"/>
          </p:cNvSpPr>
          <p:nvPr>
            <p:ph type="sldImg"/>
          </p:nvPr>
        </p:nvSpPr>
        <p:spPr>
          <a:xfrm>
            <a:off x="1143000" y="685800"/>
            <a:ext cx="4571640" cy="3428640"/>
          </a:xfrm>
          <a:prstGeom prst="rect">
            <a:avLst/>
          </a:prstGeom>
        </p:spPr>
      </p:sp>
      <p:sp>
        <p:nvSpPr>
          <p:cNvPr id="1416"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w_k^{(i+1)} = w_k^{(i)} + \</a:t>
            </a:r>
            <a:r>
              <a:rPr b="0" lang="pt-BR" sz="2000" spc="-1" strike="noStrike">
                <a:latin typeface="Arial"/>
              </a:rPr>
              <a:t>alpha[R(s,a,s') + \gamma </a:t>
            </a:r>
            <a:r>
              <a:rPr b="0" lang="pt-BR" sz="2000" spc="-1" strike="noStrike">
                <a:latin typeface="Arial"/>
              </a:rPr>
              <a:t>V(s') - Q^{(i)}(s,a)]f_k(s,a)</a:t>
            </a:r>
            <a:endParaRPr b="0" lang="pt-BR"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1143000" y="685800"/>
            <a:ext cx="4571640" cy="3428640"/>
          </a:xfrm>
          <a:prstGeom prst="rect">
            <a:avLst/>
          </a:prstGeom>
        </p:spPr>
      </p:sp>
      <p:sp>
        <p:nvSpPr>
          <p:cNvPr id="1394"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Q(s,a) \gets \max_a \left[ R(s,a) </a:t>
            </a:r>
            <a:r>
              <a:rPr b="0" lang="pt-BR" sz="2000" spc="-1" strike="noStrike">
                <a:latin typeface="Arial"/>
              </a:rPr>
              <a:t>+ \gamma \sum_{s'} T(s,a,s’)\</a:t>
            </a:r>
            <a:r>
              <a:rPr b="0" lang="pt-BR" sz="2000" spc="-1" strike="noStrike">
                <a:latin typeface="Arial"/>
              </a:rPr>
              <a:t>max_{a’} Q(s',a') \right]</a:t>
            </a:r>
            <a:endParaRPr b="0" lang="pt-BR"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5" name="PlaceHolder 1"/>
          <p:cNvSpPr>
            <a:spLocks noGrp="1"/>
          </p:cNvSpPr>
          <p:nvPr>
            <p:ph type="sldImg"/>
          </p:nvPr>
        </p:nvSpPr>
        <p:spPr>
          <a:xfrm>
            <a:off x="1143000" y="685800"/>
            <a:ext cx="4571640" cy="3428640"/>
          </a:xfrm>
          <a:prstGeom prst="rect">
            <a:avLst/>
          </a:prstGeom>
        </p:spPr>
      </p:sp>
      <p:sp>
        <p:nvSpPr>
          <p:cNvPr id="1396" name="PlaceHolder 2"/>
          <p:cNvSpPr>
            <a:spLocks noGrp="1"/>
          </p:cNvSpPr>
          <p:nvPr>
            <p:ph type="body"/>
          </p:nvPr>
        </p:nvSpPr>
        <p:spPr>
          <a:xfrm>
            <a:off x="914400" y="4343400"/>
            <a:ext cx="5028840" cy="4114440"/>
          </a:xfrm>
          <a:prstGeom prst="rect">
            <a:avLst/>
          </a:prstGeom>
        </p:spPr>
        <p:txBody>
          <a:bodyPr lIns="90000" rIns="90000" tIns="45000" bIns="45000">
            <a:noAutofit/>
          </a:bodyPr>
          <a:p>
            <a:pPr marL="216000" indent="-216000">
              <a:lnSpc>
                <a:spcPct val="100000"/>
              </a:lnSpc>
            </a:pPr>
            <a:r>
              <a:rPr b="0" lang="pt-BR" sz="2000" spc="-1" strike="noStrike">
                <a:latin typeface="Arial"/>
              </a:rPr>
              <a:t>Q(s,a) &amp;\gets \max_a \</a:t>
            </a:r>
            <a:r>
              <a:rPr b="0" lang="pt-BR" sz="2000" spc="-1" strike="noStrike">
                <a:latin typeface="Arial"/>
              </a:rPr>
              <a:t>left[ R(s,a) + \gamma \</a:t>
            </a:r>
            <a:r>
              <a:rPr b="0" lang="pt-BR" sz="2000" spc="-1" strike="noStrike">
                <a:latin typeface="Arial"/>
              </a:rPr>
              <a:t>sum_{s'} T(s,a,s’)\max_{a'} </a:t>
            </a:r>
            <a:r>
              <a:rPr b="0" lang="pt-BR" sz="2000" spc="-1" strike="noStrike">
                <a:latin typeface="Arial"/>
              </a:rPr>
              <a:t>Q(s',a') \right]\\ </a:t>
            </a:r>
            <a:endParaRPr b="0" lang="pt-BR" sz="2000" spc="-1" strike="noStrike">
              <a:latin typeface="Arial"/>
            </a:endParaRPr>
          </a:p>
          <a:p>
            <a:pPr marL="216000" indent="-216000">
              <a:lnSpc>
                <a:spcPct val="100000"/>
              </a:lnSpc>
            </a:pPr>
            <a:r>
              <a:rPr b="0" lang="pt-BR" sz="2000" spc="-1" strike="noStrike">
                <a:latin typeface="Arial"/>
              </a:rPr>
              <a:t>&amp; \approx R(s,a) +  \gamma \</a:t>
            </a:r>
            <a:r>
              <a:rPr b="0" lang="pt-BR" sz="2000" spc="-1" strike="noStrike">
                <a:latin typeface="Arial"/>
              </a:rPr>
              <a:t>sum_{s,a,s'} \frac{N(s,a,s')}</a:t>
            </a:r>
            <a:r>
              <a:rPr b="0" lang="pt-BR" sz="2000" spc="-1" strike="noStrike">
                <a:latin typeface="Arial"/>
              </a:rPr>
              <a:t>{N(s,a)} \max_{a'} Q(s',a') </a:t>
            </a:r>
            <a:endParaRPr b="0" lang="pt-BR" sz="2000" spc="-1" strike="noStrike">
              <a:latin typeface="Arial"/>
            </a:endParaRPr>
          </a:p>
          <a:p>
            <a:pPr marL="216000" indent="-216000">
              <a:lnSpc>
                <a:spcPct val="100000"/>
              </a:lnSpc>
            </a:pPr>
            <a:endParaRPr b="0" lang="pt-BR" sz="2000" spc="-1" strike="noStrike">
              <a:latin typeface="Arial"/>
            </a:endParaRPr>
          </a:p>
          <a:p>
            <a:pPr marL="216000" indent="-216000">
              <a:lnSpc>
                <a:spcPct val="100000"/>
              </a:lnSpc>
            </a:pPr>
            <a:r>
              <a:rPr b="0" lang="pt-BR" sz="2000" spc="-1" strike="noStrike">
                <a:latin typeface="Arial"/>
              </a:rPr>
              <a:t>Q(s,a) \gets (1-\alpha)Q(s,a) + \</a:t>
            </a:r>
            <a:r>
              <a:rPr b="0" lang="pt-BR" sz="2000" spc="-1" strike="noStrike">
                <a:latin typeface="Arial"/>
              </a:rPr>
              <a:t>alpha \left[ R(s,a) + \gamma \</a:t>
            </a:r>
            <a:r>
              <a:rPr b="0" lang="pt-BR" sz="2000" spc="-1" strike="noStrike">
                <a:latin typeface="Arial"/>
              </a:rPr>
              <a:t>max_{a'} Q(s',a') \right]</a:t>
            </a:r>
            <a:endParaRPr b="0" lang="pt-B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7"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8"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30"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2"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3"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35"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6"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7"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8"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9"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40"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45"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47"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49"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50"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54"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55"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56"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6"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58"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59"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60"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62"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63"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64"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66"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67"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69"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0"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1"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2"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74"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5"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6"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7"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8"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79"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84"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86"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88"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89"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8"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93"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94"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95"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97"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98"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99"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01"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02"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03"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05"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06"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08"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09"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0"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1"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13"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4"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5"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6"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7"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8"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25"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27"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0"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1"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29"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30"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34"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35"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36"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38"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39"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40"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42"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43"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44"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46"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47"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49"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0"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1"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2"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54"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5"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6"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7"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8"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59"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64"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66"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68"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69"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73"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74"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75"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77"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78"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79"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81"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82"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83"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85"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86"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88"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89"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0"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1"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93"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4"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5"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6"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7"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98"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03"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05"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07"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08"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12"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13"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14"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16"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17"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18"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20"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21"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22"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5"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6"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17"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24"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25"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27"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28"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29"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0"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32"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3"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4"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5"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6"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37"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42"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44"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46"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47"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51"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52"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53"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19"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0"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1"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55"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56"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57"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59"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0"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1"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63"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4"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66"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7"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8"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69"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71"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72"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73"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74"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75"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76"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81" name="PlaceHolder 2"/>
          <p:cNvSpPr>
            <a:spLocks noGrp="1"/>
          </p:cNvSpPr>
          <p:nvPr>
            <p:ph type="subTitle"/>
          </p:nvPr>
        </p:nvSpPr>
        <p:spPr>
          <a:xfrm>
            <a:off x="406440" y="-4844160"/>
            <a:ext cx="11175480" cy="57582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83" name="PlaceHolder 2"/>
          <p:cNvSpPr>
            <a:spLocks noGrp="1"/>
          </p:cNvSpPr>
          <p:nvPr>
            <p:ph type="body"/>
          </p:nvPr>
        </p:nvSpPr>
        <p:spPr>
          <a:xfrm>
            <a:off x="406440" y="-4844160"/>
            <a:ext cx="111754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85"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86"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3"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4"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5"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406440" y="1536840"/>
            <a:ext cx="6298920" cy="33555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90"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91" name="PlaceHolder 3"/>
          <p:cNvSpPr>
            <a:spLocks noGrp="1"/>
          </p:cNvSpPr>
          <p:nvPr>
            <p:ph type="body"/>
          </p:nvPr>
        </p:nvSpPr>
        <p:spPr>
          <a:xfrm>
            <a:off x="613260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92"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94" name="PlaceHolder 2"/>
          <p:cNvSpPr>
            <a:spLocks noGrp="1"/>
          </p:cNvSpPr>
          <p:nvPr>
            <p:ph type="body"/>
          </p:nvPr>
        </p:nvSpPr>
        <p:spPr>
          <a:xfrm>
            <a:off x="406440" y="-4844160"/>
            <a:ext cx="5453280" cy="575820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95"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96" name="PlaceHolder 4"/>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298"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299"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00" name="PlaceHolder 4"/>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302" name="PlaceHolder 2"/>
          <p:cNvSpPr>
            <a:spLocks noGrp="1"/>
          </p:cNvSpPr>
          <p:nvPr>
            <p:ph type="body"/>
          </p:nvPr>
        </p:nvSpPr>
        <p:spPr>
          <a:xfrm>
            <a:off x="406440" y="-48441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03" name="PlaceHolder 3"/>
          <p:cNvSpPr>
            <a:spLocks noGrp="1"/>
          </p:cNvSpPr>
          <p:nvPr>
            <p:ph type="body"/>
          </p:nvPr>
        </p:nvSpPr>
        <p:spPr>
          <a:xfrm>
            <a:off x="406440" y="-1836360"/>
            <a:ext cx="111754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305" name="PlaceHolder 2"/>
          <p:cNvSpPr>
            <a:spLocks noGrp="1"/>
          </p:cNvSpPr>
          <p:nvPr>
            <p:ph type="body"/>
          </p:nvPr>
        </p:nvSpPr>
        <p:spPr>
          <a:xfrm>
            <a:off x="40644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06" name="PlaceHolder 3"/>
          <p:cNvSpPr>
            <a:spLocks noGrp="1"/>
          </p:cNvSpPr>
          <p:nvPr>
            <p:ph type="body"/>
          </p:nvPr>
        </p:nvSpPr>
        <p:spPr>
          <a:xfrm>
            <a:off x="6132600" y="-48441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07" name="PlaceHolder 4"/>
          <p:cNvSpPr>
            <a:spLocks noGrp="1"/>
          </p:cNvSpPr>
          <p:nvPr>
            <p:ph type="body"/>
          </p:nvPr>
        </p:nvSpPr>
        <p:spPr>
          <a:xfrm>
            <a:off x="40644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08" name="PlaceHolder 5"/>
          <p:cNvSpPr>
            <a:spLocks noGrp="1"/>
          </p:cNvSpPr>
          <p:nvPr>
            <p:ph type="body"/>
          </p:nvPr>
        </p:nvSpPr>
        <p:spPr>
          <a:xfrm>
            <a:off x="6132600" y="-1836360"/>
            <a:ext cx="545328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406440" y="1536840"/>
            <a:ext cx="6298920" cy="723600"/>
          </a:xfrm>
          <a:prstGeom prst="rect">
            <a:avLst/>
          </a:prstGeom>
        </p:spPr>
        <p:txBody>
          <a:bodyPr lIns="0" rIns="0" tIns="0" bIns="0" anchor="ctr">
            <a:noAutofit/>
          </a:bodyPr>
          <a:p>
            <a:endParaRPr b="0" lang="pt-BR" sz="2000" spc="-1" strike="noStrike">
              <a:solidFill>
                <a:srgbClr val="838787"/>
              </a:solidFill>
              <a:latin typeface="Avenir Next Medium"/>
            </a:endParaRPr>
          </a:p>
        </p:txBody>
      </p:sp>
      <p:sp>
        <p:nvSpPr>
          <p:cNvPr id="310" name="PlaceHolder 2"/>
          <p:cNvSpPr>
            <a:spLocks noGrp="1"/>
          </p:cNvSpPr>
          <p:nvPr>
            <p:ph type="body"/>
          </p:nvPr>
        </p:nvSpPr>
        <p:spPr>
          <a:xfrm>
            <a:off x="40644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1" name="PlaceHolder 3"/>
          <p:cNvSpPr>
            <a:spLocks noGrp="1"/>
          </p:cNvSpPr>
          <p:nvPr>
            <p:ph type="body"/>
          </p:nvPr>
        </p:nvSpPr>
        <p:spPr>
          <a:xfrm>
            <a:off x="418500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2" name="PlaceHolder 4"/>
          <p:cNvSpPr>
            <a:spLocks noGrp="1"/>
          </p:cNvSpPr>
          <p:nvPr>
            <p:ph type="body"/>
          </p:nvPr>
        </p:nvSpPr>
        <p:spPr>
          <a:xfrm>
            <a:off x="7963560" y="-48441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3" name="PlaceHolder 5"/>
          <p:cNvSpPr>
            <a:spLocks noGrp="1"/>
          </p:cNvSpPr>
          <p:nvPr>
            <p:ph type="body"/>
          </p:nvPr>
        </p:nvSpPr>
        <p:spPr>
          <a:xfrm>
            <a:off x="40644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4" name="PlaceHolder 6"/>
          <p:cNvSpPr>
            <a:spLocks noGrp="1"/>
          </p:cNvSpPr>
          <p:nvPr>
            <p:ph type="body"/>
          </p:nvPr>
        </p:nvSpPr>
        <p:spPr>
          <a:xfrm>
            <a:off x="418500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
        <p:nvSpPr>
          <p:cNvPr id="315" name="PlaceHolder 7"/>
          <p:cNvSpPr>
            <a:spLocks noGrp="1"/>
          </p:cNvSpPr>
          <p:nvPr>
            <p:ph type="body"/>
          </p:nvPr>
        </p:nvSpPr>
        <p:spPr>
          <a:xfrm>
            <a:off x="7963560" y="-1836360"/>
            <a:ext cx="3598200" cy="2746440"/>
          </a:xfrm>
          <a:prstGeom prst="rect">
            <a:avLst/>
          </a:prstGeom>
        </p:spPr>
        <p:txBody>
          <a:bodyPr lIns="0" rIns="0" tIns="0" bIns="0">
            <a:normAutofit/>
          </a:bodyPr>
          <a:p>
            <a:endParaRPr b="0" lang="pt-BR" sz="3400" spc="-1" strike="noStrike">
              <a:solidFill>
                <a:srgbClr val="a6aaa9"/>
              </a:solidFill>
              <a:latin typeface="Avenir Next Medium"/>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914400" y="-12600"/>
            <a:ext cx="14814360" cy="9778680"/>
          </a:xfrm>
          <a:prstGeom prst="rect">
            <a:avLst/>
          </a:prstGeom>
        </p:spPr>
        <p:txBody>
          <a:bodyPr>
            <a:noAutofit/>
          </a:bodyPr>
          <a:p>
            <a:pPr marL="432000" indent="-324000" algn="ctr">
              <a:spcBef>
                <a:spcPts val="1417"/>
              </a:spcBef>
              <a:buClr>
                <a:srgbClr val="ffffff"/>
              </a:buClr>
              <a:buSzPct val="45000"/>
              <a:buFont typeface="Wingdings" charset="2"/>
              <a:buChar char=""/>
            </a:pPr>
            <a:r>
              <a:rPr b="0" lang="pt-BR" sz="2000" spc="-1" strike="noStrike">
                <a:solidFill>
                  <a:srgbClr val="a6aaa9"/>
                </a:solidFill>
                <a:latin typeface="Avenir Next Medium"/>
              </a:rPr>
              <a:t>Click to edit the outline text format</a:t>
            </a:r>
            <a:endParaRPr b="0" lang="pt-BR" sz="2000" spc="-1" strike="noStrike">
              <a:solidFill>
                <a:srgbClr val="a6aaa9"/>
              </a:solidFill>
              <a:latin typeface="Avenir Next Medium"/>
            </a:endParaRPr>
          </a:p>
          <a:p>
            <a:pPr lvl="1" marL="864000" indent="-324000" algn="ctr">
              <a:spcBef>
                <a:spcPts val="1134"/>
              </a:spcBef>
              <a:buClr>
                <a:srgbClr val="ffffff"/>
              </a:buClr>
              <a:buSzPct val="75000"/>
              <a:buFont typeface="Symbol" charset="2"/>
              <a:buChar char=""/>
            </a:pPr>
            <a:r>
              <a:rPr b="0" lang="pt-BR" sz="2000" spc="-1" strike="noStrike">
                <a:solidFill>
                  <a:srgbClr val="a6aaa9"/>
                </a:solidFill>
                <a:latin typeface="Avenir Next Medium"/>
              </a:rPr>
              <a:t>Second Outline Level</a:t>
            </a:r>
            <a:endParaRPr b="0" lang="pt-BR" sz="2000" spc="-1" strike="noStrike">
              <a:solidFill>
                <a:srgbClr val="a6aaa9"/>
              </a:solidFill>
              <a:latin typeface="Avenir Next Medium"/>
            </a:endParaRPr>
          </a:p>
          <a:p>
            <a:pPr lvl="2" marL="1296000" indent="-288000" algn="ctr">
              <a:spcBef>
                <a:spcPts val="850"/>
              </a:spcBef>
              <a:buClr>
                <a:srgbClr val="ffffff"/>
              </a:buClr>
              <a:buSzPct val="45000"/>
              <a:buFont typeface="Wingdings" charset="2"/>
              <a:buChar char=""/>
            </a:pPr>
            <a:r>
              <a:rPr b="0" lang="pt-BR" sz="2000" spc="-1" strike="noStrike">
                <a:solidFill>
                  <a:srgbClr val="a6aaa9"/>
                </a:solidFill>
                <a:latin typeface="Avenir Next Medium"/>
              </a:rPr>
              <a:t>Third Outline Level</a:t>
            </a:r>
            <a:endParaRPr b="0" lang="pt-BR" sz="2000" spc="-1" strike="noStrike">
              <a:solidFill>
                <a:srgbClr val="a6aaa9"/>
              </a:solidFill>
              <a:latin typeface="Avenir Next Medium"/>
            </a:endParaRPr>
          </a:p>
          <a:p>
            <a:pPr lvl="3" marL="1728000" indent="-216000" algn="ctr">
              <a:spcBef>
                <a:spcPts val="567"/>
              </a:spcBef>
              <a:buClr>
                <a:srgbClr val="ffffff"/>
              </a:buClr>
              <a:buSzPct val="75000"/>
              <a:buFont typeface="Symbol" charset="2"/>
              <a:buChar char=""/>
            </a:pPr>
            <a:r>
              <a:rPr b="0" lang="pt-BR" sz="2000" spc="-1" strike="noStrike">
                <a:solidFill>
                  <a:srgbClr val="a6aaa9"/>
                </a:solidFill>
                <a:latin typeface="Avenir Next Medium"/>
              </a:rPr>
              <a:t>Fourth Outline Level</a:t>
            </a:r>
            <a:endParaRPr b="0" lang="pt-BR" sz="2000" spc="-1" strike="noStrike">
              <a:solidFill>
                <a:srgbClr val="a6aaa9"/>
              </a:solidFill>
              <a:latin typeface="Avenir Next Medium"/>
            </a:endParaRPr>
          </a:p>
          <a:p>
            <a:pPr lvl="4" marL="2160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Fifth Outline Level</a:t>
            </a:r>
            <a:endParaRPr b="0" lang="pt-BR" sz="2000" spc="-1" strike="noStrike">
              <a:solidFill>
                <a:srgbClr val="a6aaa9"/>
              </a:solidFill>
              <a:latin typeface="Avenir Next Medium"/>
            </a:endParaRPr>
          </a:p>
          <a:p>
            <a:pPr lvl="5" marL="2592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Sixth Outline Level</a:t>
            </a:r>
            <a:endParaRPr b="0" lang="pt-BR" sz="2000" spc="-1" strike="noStrike">
              <a:solidFill>
                <a:srgbClr val="a6aaa9"/>
              </a:solidFill>
              <a:latin typeface="Avenir Next Medium"/>
            </a:endParaRPr>
          </a:p>
          <a:p>
            <a:pPr lvl="6" marL="3024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Seventh Outline Level</a:t>
            </a:r>
            <a:endParaRPr b="0" lang="pt-BR" sz="2000" spc="-1" strike="noStrike">
              <a:solidFill>
                <a:srgbClr val="a6aaa9"/>
              </a:solidFill>
              <a:latin typeface="Avenir Next Medium"/>
            </a:endParaRPr>
          </a:p>
        </p:txBody>
      </p:sp>
      <p:sp>
        <p:nvSpPr>
          <p:cNvPr id="1" name="Line 2"/>
          <p:cNvSpPr/>
          <p:nvPr/>
        </p:nvSpPr>
        <p:spPr>
          <a:xfrm>
            <a:off x="406080" y="6140880"/>
            <a:ext cx="12192120" cy="0"/>
          </a:xfrm>
          <a:prstGeom prst="line">
            <a:avLst/>
          </a:prstGeom>
          <a:ln w="38160">
            <a:solidFill>
              <a:srgbClr val="a6aaa9"/>
            </a:solidFill>
            <a:miter/>
          </a:ln>
        </p:spPr>
        <p:style>
          <a:lnRef idx="0"/>
          <a:fillRef idx="0"/>
          <a:effectRef idx="0"/>
          <a:fontRef idx="minor"/>
        </p:style>
      </p:sp>
      <p:sp>
        <p:nvSpPr>
          <p:cNvPr id="2" name="PlaceHolder 3"/>
          <p:cNvSpPr>
            <a:spLocks noGrp="1"/>
          </p:cNvSpPr>
          <p:nvPr>
            <p:ph type="title"/>
          </p:nvPr>
        </p:nvSpPr>
        <p:spPr>
          <a:xfrm>
            <a:off x="406440" y="6426360"/>
            <a:ext cx="12191760" cy="2704680"/>
          </a:xfrm>
          <a:prstGeom prst="rect">
            <a:avLst/>
          </a:prstGeom>
        </p:spPr>
        <p:txBody>
          <a:bodyPr lIns="50760" rIns="50760" tIns="50760" bIns="50760">
            <a:noAutofit/>
          </a:bodyPr>
          <a:p>
            <a:pPr>
              <a:lnSpc>
                <a:spcPct val="80000"/>
              </a:lnSpc>
            </a:pPr>
            <a:r>
              <a:rPr b="0" lang="pt-BR" sz="17000" spc="-1" strike="noStrike" cap="all">
                <a:solidFill>
                  <a:srgbClr val="34a5da"/>
                </a:solidFill>
                <a:latin typeface="DIN Condensed Bold"/>
                <a:ea typeface="DIN Condensed Bold"/>
              </a:rPr>
              <a:t>T</a:t>
            </a:r>
            <a:r>
              <a:rPr b="0" lang="pt-BR" sz="17000" spc="-1" strike="noStrike" cap="all">
                <a:solidFill>
                  <a:srgbClr val="34a5da"/>
                </a:solidFill>
                <a:latin typeface="DIN Condensed Bold"/>
                <a:ea typeface="DIN Condensed Bold"/>
              </a:rPr>
              <a:t>i</a:t>
            </a:r>
            <a:r>
              <a:rPr b="0" lang="pt-BR" sz="17000" spc="-1" strike="noStrike" cap="all">
                <a:solidFill>
                  <a:srgbClr val="34a5da"/>
                </a:solidFill>
                <a:latin typeface="DIN Condensed Bold"/>
                <a:ea typeface="DIN Condensed Bold"/>
              </a:rPr>
              <a:t>t</a:t>
            </a:r>
            <a:r>
              <a:rPr b="0" lang="pt-BR" sz="17000" spc="-1" strike="noStrike" cap="all">
                <a:solidFill>
                  <a:srgbClr val="34a5da"/>
                </a:solidFill>
                <a:latin typeface="DIN Condensed Bold"/>
                <a:ea typeface="DIN Condensed Bold"/>
              </a:rPr>
              <a:t>l</a:t>
            </a:r>
            <a:r>
              <a:rPr b="0" lang="pt-BR" sz="17000" spc="-1" strike="noStrike" cap="all">
                <a:solidFill>
                  <a:srgbClr val="34a5da"/>
                </a:solidFill>
                <a:latin typeface="DIN Condensed Bold"/>
                <a:ea typeface="DIN Condensed Bold"/>
              </a:rPr>
              <a:t>e</a:t>
            </a:r>
            <a:r>
              <a:rPr b="0" lang="pt-BR" sz="17000" spc="-1" strike="noStrike" cap="all">
                <a:solidFill>
                  <a:srgbClr val="34a5da"/>
                </a:solidFill>
                <a:latin typeface="DIN Condensed Bold"/>
                <a:ea typeface="DIN Condensed Bold"/>
              </a:rPr>
              <a:t> </a:t>
            </a:r>
            <a:r>
              <a:rPr b="0" lang="pt-BR" sz="17000" spc="-1" strike="noStrike" cap="all">
                <a:solidFill>
                  <a:srgbClr val="34a5da"/>
                </a:solidFill>
                <a:latin typeface="DIN Condensed Bold"/>
                <a:ea typeface="DIN Condensed Bold"/>
              </a:rPr>
              <a:t>T</a:t>
            </a:r>
            <a:r>
              <a:rPr b="0" lang="pt-BR" sz="17000" spc="-1" strike="noStrike" cap="all">
                <a:solidFill>
                  <a:srgbClr val="34a5da"/>
                </a:solidFill>
                <a:latin typeface="DIN Condensed Bold"/>
                <a:ea typeface="DIN Condensed Bold"/>
              </a:rPr>
              <a:t>e</a:t>
            </a:r>
            <a:r>
              <a:rPr b="0" lang="pt-BR" sz="17000" spc="-1" strike="noStrike" cap="all">
                <a:solidFill>
                  <a:srgbClr val="34a5da"/>
                </a:solidFill>
                <a:latin typeface="DIN Condensed Bold"/>
                <a:ea typeface="DIN Condensed Bold"/>
              </a:rPr>
              <a:t>x</a:t>
            </a:r>
            <a:r>
              <a:rPr b="0" lang="pt-BR" sz="17000" spc="-1" strike="noStrike" cap="all">
                <a:solidFill>
                  <a:srgbClr val="34a5da"/>
                </a:solidFill>
                <a:latin typeface="DIN Condensed Bold"/>
                <a:ea typeface="DIN Condensed Bold"/>
              </a:rPr>
              <a:t>t</a:t>
            </a:r>
            <a:endParaRPr b="0" lang="pt-BR" sz="17000" spc="-1" strike="noStrike">
              <a:solidFill>
                <a:srgbClr val="838787"/>
              </a:solidFill>
              <a:latin typeface="Avenir Next Medium"/>
            </a:endParaRPr>
          </a:p>
        </p:txBody>
      </p:sp>
      <p:sp>
        <p:nvSpPr>
          <p:cNvPr id="3" name="PlaceHolder 4"/>
          <p:cNvSpPr>
            <a:spLocks noGrp="1"/>
          </p:cNvSpPr>
          <p:nvPr>
            <p:ph type="body"/>
          </p:nvPr>
        </p:nvSpPr>
        <p:spPr>
          <a:xfrm>
            <a:off x="406440" y="4267080"/>
            <a:ext cx="12191760" cy="1802880"/>
          </a:xfrm>
          <a:prstGeom prst="rect">
            <a:avLst/>
          </a:prstGeom>
        </p:spPr>
        <p:txBody>
          <a:bodyPr lIns="50760" rIns="50760" tIns="50760" bIns="50760" anchor="b">
            <a:noAutofit/>
          </a:bodyPr>
          <a:p>
            <a:pPr>
              <a:lnSpc>
                <a:spcPct val="80000"/>
              </a:lnSpc>
              <a:spcBef>
                <a:spcPts val="2299"/>
              </a:spcBef>
            </a:pPr>
            <a:r>
              <a:rPr b="0" lang="pt-BR" sz="5400" spc="-1" strike="noStrike" cap="all">
                <a:solidFill>
                  <a:srgbClr val="a6aaa9"/>
                </a:solidFill>
                <a:latin typeface="DIN Alternate Bold"/>
                <a:ea typeface="DIN Alternate Bold"/>
              </a:rPr>
              <a:t>Body Level One</a:t>
            </a:r>
            <a:endParaRPr b="0" lang="pt-BR" sz="5400" spc="-1" strike="noStrike">
              <a:solidFill>
                <a:srgbClr val="a6aaa9"/>
              </a:solidFill>
              <a:latin typeface="Avenir Next Medium"/>
            </a:endParaRPr>
          </a:p>
          <a:p>
            <a:pPr>
              <a:lnSpc>
                <a:spcPct val="80000"/>
              </a:lnSpc>
              <a:spcBef>
                <a:spcPts val="2299"/>
              </a:spcBef>
            </a:pPr>
            <a:r>
              <a:rPr b="0" lang="pt-BR" sz="5400" spc="-1" strike="noStrike" cap="all">
                <a:solidFill>
                  <a:srgbClr val="a6aaa9"/>
                </a:solidFill>
                <a:latin typeface="DIN Alternate Bold"/>
                <a:ea typeface="DIN Alternate Bold"/>
              </a:rPr>
              <a:t>Body Level Two</a:t>
            </a:r>
            <a:endParaRPr b="0" lang="pt-BR" sz="5400" spc="-1" strike="noStrike">
              <a:solidFill>
                <a:srgbClr val="a6aaa9"/>
              </a:solidFill>
              <a:latin typeface="Avenir Next Medium"/>
            </a:endParaRPr>
          </a:p>
          <a:p>
            <a:pPr>
              <a:lnSpc>
                <a:spcPct val="80000"/>
              </a:lnSpc>
              <a:spcBef>
                <a:spcPts val="2299"/>
              </a:spcBef>
            </a:pPr>
            <a:r>
              <a:rPr b="0" lang="pt-BR" sz="5400" spc="-1" strike="noStrike" cap="all">
                <a:solidFill>
                  <a:srgbClr val="a6aaa9"/>
                </a:solidFill>
                <a:latin typeface="DIN Alternate Bold"/>
                <a:ea typeface="DIN Alternate Bold"/>
              </a:rPr>
              <a:t>Body Level Three</a:t>
            </a:r>
            <a:endParaRPr b="0" lang="pt-BR" sz="5400" spc="-1" strike="noStrike">
              <a:solidFill>
                <a:srgbClr val="a6aaa9"/>
              </a:solidFill>
              <a:latin typeface="Avenir Next Medium"/>
            </a:endParaRPr>
          </a:p>
          <a:p>
            <a:pPr>
              <a:lnSpc>
                <a:spcPct val="80000"/>
              </a:lnSpc>
              <a:spcBef>
                <a:spcPts val="2299"/>
              </a:spcBef>
            </a:pPr>
            <a:r>
              <a:rPr b="0" lang="pt-BR" sz="5400" spc="-1" strike="noStrike" cap="all">
                <a:solidFill>
                  <a:srgbClr val="a6aaa9"/>
                </a:solidFill>
                <a:latin typeface="DIN Alternate Bold"/>
                <a:ea typeface="DIN Alternate Bold"/>
              </a:rPr>
              <a:t>Body Level Four</a:t>
            </a:r>
            <a:endParaRPr b="0" lang="pt-BR" sz="5400" spc="-1" strike="noStrike">
              <a:solidFill>
                <a:srgbClr val="a6aaa9"/>
              </a:solidFill>
              <a:latin typeface="Avenir Next Medium"/>
            </a:endParaRPr>
          </a:p>
          <a:p>
            <a:pPr>
              <a:lnSpc>
                <a:spcPct val="80000"/>
              </a:lnSpc>
              <a:spcBef>
                <a:spcPts val="2299"/>
              </a:spcBef>
            </a:pPr>
            <a:r>
              <a:rPr b="0" lang="pt-BR" sz="5400" spc="-1" strike="noStrike" cap="all">
                <a:solidFill>
                  <a:srgbClr val="a6aaa9"/>
                </a:solidFill>
                <a:latin typeface="DIN Alternate Bold"/>
                <a:ea typeface="DIN Alternate Bold"/>
              </a:rPr>
              <a:t>Body Level Five</a:t>
            </a:r>
            <a:endParaRPr b="0" lang="pt-BR" sz="5400" spc="-1" strike="noStrike">
              <a:solidFill>
                <a:srgbClr val="a6aaa9"/>
              </a:solidFill>
              <a:latin typeface="Avenir Next Medium"/>
            </a:endParaRPr>
          </a:p>
        </p:txBody>
      </p:sp>
      <p:sp>
        <p:nvSpPr>
          <p:cNvPr id="4" name="PlaceHolder 5"/>
          <p:cNvSpPr>
            <a:spLocks noGrp="1"/>
          </p:cNvSpPr>
          <p:nvPr>
            <p:ph type="sldNum"/>
          </p:nvPr>
        </p:nvSpPr>
        <p:spPr>
          <a:xfrm>
            <a:off x="12194280" y="431640"/>
            <a:ext cx="406440" cy="45684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cb56"/>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06440" y="673200"/>
            <a:ext cx="6298920" cy="723600"/>
          </a:xfrm>
          <a:prstGeom prst="rect">
            <a:avLst/>
          </a:prstGeom>
        </p:spPr>
        <p:txBody>
          <a:bodyPr lIns="50760" rIns="50760" tIns="50760" bIns="50760">
            <a:noAutofit/>
          </a:bodyPr>
          <a:p>
            <a:pPr>
              <a:lnSpc>
                <a:spcPct val="80000"/>
              </a:lnSpc>
              <a:spcBef>
                <a:spcPts val="2801"/>
              </a:spcBef>
            </a:pPr>
            <a:r>
              <a:rPr b="0" lang="pt-BR" sz="6000" spc="-1" strike="noStrike" cap="all">
                <a:solidFill>
                  <a:srgbClr val="771d76"/>
                </a:solidFill>
                <a:latin typeface="DIN Condensed Bold"/>
                <a:ea typeface="DIN Condensed Bold"/>
              </a:rPr>
              <a:t>T</a:t>
            </a:r>
            <a:r>
              <a:rPr b="0" lang="pt-BR" sz="6000" spc="-1" strike="noStrike" cap="all">
                <a:solidFill>
                  <a:srgbClr val="771d76"/>
                </a:solidFill>
                <a:latin typeface="DIN Condensed Bold"/>
                <a:ea typeface="DIN Condensed Bold"/>
              </a:rPr>
              <a:t>i</a:t>
            </a:r>
            <a:r>
              <a:rPr b="0" lang="pt-BR" sz="6000" spc="-1" strike="noStrike" cap="all">
                <a:solidFill>
                  <a:srgbClr val="771d76"/>
                </a:solidFill>
                <a:latin typeface="DIN Condensed Bold"/>
                <a:ea typeface="DIN Condensed Bold"/>
              </a:rPr>
              <a:t>t</a:t>
            </a:r>
            <a:r>
              <a:rPr b="0" lang="pt-BR" sz="6000" spc="-1" strike="noStrike" cap="all">
                <a:solidFill>
                  <a:srgbClr val="771d76"/>
                </a:solidFill>
                <a:latin typeface="DIN Condensed Bold"/>
                <a:ea typeface="DIN Condensed Bold"/>
              </a:rPr>
              <a:t>l</a:t>
            </a:r>
            <a:r>
              <a:rPr b="0" lang="pt-BR" sz="6000" spc="-1" strike="noStrike" cap="all">
                <a:solidFill>
                  <a:srgbClr val="771d76"/>
                </a:solidFill>
                <a:latin typeface="DIN Condensed Bold"/>
                <a:ea typeface="DIN Condensed Bold"/>
              </a:rPr>
              <a:t>e</a:t>
            </a:r>
            <a:r>
              <a:rPr b="0" lang="pt-BR" sz="6000" spc="-1" strike="noStrike" cap="all">
                <a:solidFill>
                  <a:srgbClr val="771d76"/>
                </a:solidFill>
                <a:latin typeface="DIN Condensed Bold"/>
                <a:ea typeface="DIN Condensed Bold"/>
              </a:rPr>
              <a:t> </a:t>
            </a:r>
            <a:r>
              <a:rPr b="0" lang="pt-BR" sz="6000" spc="-1" strike="noStrike" cap="all">
                <a:solidFill>
                  <a:srgbClr val="771d76"/>
                </a:solidFill>
                <a:latin typeface="DIN Condensed Bold"/>
                <a:ea typeface="DIN Condensed Bold"/>
              </a:rPr>
              <a:t>T</a:t>
            </a:r>
            <a:r>
              <a:rPr b="0" lang="pt-BR" sz="6000" spc="-1" strike="noStrike" cap="all">
                <a:solidFill>
                  <a:srgbClr val="771d76"/>
                </a:solidFill>
                <a:latin typeface="DIN Condensed Bold"/>
                <a:ea typeface="DIN Condensed Bold"/>
              </a:rPr>
              <a:t>e</a:t>
            </a:r>
            <a:r>
              <a:rPr b="0" lang="pt-BR" sz="6000" spc="-1" strike="noStrike" cap="all">
                <a:solidFill>
                  <a:srgbClr val="771d76"/>
                </a:solidFill>
                <a:latin typeface="DIN Condensed Bold"/>
                <a:ea typeface="DIN Condensed Bold"/>
              </a:rPr>
              <a:t>x</a:t>
            </a:r>
            <a:r>
              <a:rPr b="0" lang="pt-BR" sz="6000" spc="-1" strike="noStrike" cap="all">
                <a:solidFill>
                  <a:srgbClr val="771d76"/>
                </a:solidFill>
                <a:latin typeface="DIN Condensed Bold"/>
                <a:ea typeface="DIN Condensed Bold"/>
              </a:rPr>
              <a:t>t</a:t>
            </a:r>
            <a:endParaRPr b="0" lang="pt-BR" sz="6000" spc="-1" strike="noStrike">
              <a:solidFill>
                <a:srgbClr val="838787"/>
              </a:solidFill>
              <a:latin typeface="Avenir Next Medium"/>
            </a:endParaRPr>
          </a:p>
        </p:txBody>
      </p:sp>
      <p:sp>
        <p:nvSpPr>
          <p:cNvPr id="42" name="PlaceHolder 2"/>
          <p:cNvSpPr>
            <a:spLocks noGrp="1"/>
          </p:cNvSpPr>
          <p:nvPr>
            <p:ph type="body"/>
          </p:nvPr>
        </p:nvSpPr>
        <p:spPr>
          <a:xfrm>
            <a:off x="406440" y="1890000"/>
            <a:ext cx="12191760" cy="6961320"/>
          </a:xfrm>
          <a:prstGeom prst="rect">
            <a:avLst/>
          </a:prstGeom>
        </p:spPr>
        <p:txBody>
          <a:bodyPr lIns="50760" rIns="50760" tIns="50760" bIns="50760">
            <a:noAutofit/>
          </a:bodyPr>
          <a:p>
            <a:pPr marL="366120" indent="-36576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Body Level One</a:t>
            </a:r>
            <a:endParaRPr b="0" lang="pt-BR" sz="2800" spc="-1" strike="noStrike">
              <a:solidFill>
                <a:srgbClr val="a6aaa9"/>
              </a:solidFill>
              <a:latin typeface="Avenir Next Medium"/>
            </a:endParaRPr>
          </a:p>
          <a:p>
            <a:pPr lvl="1" marL="810720" indent="-36576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Body Level Two</a:t>
            </a:r>
            <a:endParaRPr b="0" lang="pt-BR" sz="2800" spc="-1" strike="noStrike">
              <a:solidFill>
                <a:srgbClr val="a6aaa9"/>
              </a:solidFill>
              <a:latin typeface="Avenir Next Medium"/>
            </a:endParaRPr>
          </a:p>
          <a:p>
            <a:pPr lvl="2" marL="1254960" indent="-365760">
              <a:lnSpc>
                <a:spcPct val="100000"/>
              </a:lnSpc>
              <a:spcBef>
                <a:spcPts val="2801"/>
              </a:spcBef>
              <a:buClr>
                <a:srgbClr val="34a5da"/>
              </a:buClr>
              <a:buSzPct val="105000"/>
              <a:buFont typeface="Avenir Next Regular"/>
              <a:buChar char="‣"/>
            </a:pPr>
            <a:r>
              <a:rPr b="0" lang="pt-BR" sz="2800" spc="-1" strike="noStrike">
                <a:solidFill>
                  <a:srgbClr val="838787"/>
                </a:solidFill>
                <a:latin typeface="Avenir Next Medium"/>
                <a:ea typeface="Avenir Next Medium"/>
              </a:rPr>
              <a:t>Body Level Three</a:t>
            </a:r>
            <a:endParaRPr b="0" lang="pt-BR" sz="2800" spc="-1" strike="noStrike">
              <a:solidFill>
                <a:srgbClr val="a6aaa9"/>
              </a:solidFill>
              <a:latin typeface="Avenir Next Medium"/>
            </a:endParaRPr>
          </a:p>
          <a:p>
            <a:pPr lvl="3" marL="1699560" indent="-36576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Four</a:t>
            </a:r>
            <a:endParaRPr b="0" lang="pt-BR" sz="2800" spc="-1" strike="noStrike">
              <a:solidFill>
                <a:srgbClr val="a6aaa9"/>
              </a:solidFill>
              <a:latin typeface="Avenir Next Medium"/>
            </a:endParaRPr>
          </a:p>
          <a:p>
            <a:pPr lvl="4" marL="2144160" indent="-36576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Five</a:t>
            </a:r>
            <a:endParaRPr b="0" lang="pt-BR" sz="2800" spc="-1" strike="noStrike">
              <a:solidFill>
                <a:srgbClr val="a6aaa9"/>
              </a:solidFill>
              <a:latin typeface="Avenir Next Medium"/>
            </a:endParaRPr>
          </a:p>
        </p:txBody>
      </p:sp>
      <p:sp>
        <p:nvSpPr>
          <p:cNvPr id="43" name="PlaceHolder 3"/>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body"/>
          </p:nvPr>
        </p:nvSpPr>
        <p:spPr>
          <a:xfrm>
            <a:off x="406440" y="1905120"/>
            <a:ext cx="12191760" cy="6108480"/>
          </a:xfrm>
          <a:prstGeom prst="rect">
            <a:avLst/>
          </a:prstGeom>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Body Level One</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Body Level Two</a:t>
            </a:r>
            <a:endParaRPr b="0" lang="pt-BR" sz="3400" spc="-1" strike="noStrike">
              <a:solidFill>
                <a:srgbClr val="a6aaa9"/>
              </a:solidFill>
              <a:latin typeface="Avenir Next Medium"/>
            </a:endParaRPr>
          </a:p>
          <a:p>
            <a:pPr lvl="2" marL="1333440" indent="-444240">
              <a:lnSpc>
                <a:spcPct val="100000"/>
              </a:lnSpc>
              <a:spcBef>
                <a:spcPts val="2801"/>
              </a:spcBef>
              <a:buClr>
                <a:srgbClr val="34a5da"/>
              </a:buClr>
              <a:buSzPct val="105000"/>
              <a:buFont typeface="Avenir Next Regular"/>
              <a:buChar char="▸"/>
            </a:pPr>
            <a:r>
              <a:rPr b="0" lang="pt-BR" sz="3400" spc="-1" strike="noStrike">
                <a:solidFill>
                  <a:srgbClr val="a6aaa9"/>
                </a:solidFill>
                <a:latin typeface="Avenir Next Medium"/>
                <a:ea typeface="Avenir Next Medium"/>
              </a:rPr>
              <a:t>Body Level Three</a:t>
            </a:r>
            <a:endParaRPr b="0" lang="pt-BR" sz="3400" spc="-1" strike="noStrike">
              <a:solidFill>
                <a:srgbClr val="a6aaa9"/>
              </a:solidFill>
              <a:latin typeface="Avenir Next Medium"/>
            </a:endParaRPr>
          </a:p>
          <a:p>
            <a:pPr lvl="3" marL="1778040" indent="-444240">
              <a:lnSpc>
                <a:spcPct val="100000"/>
              </a:lnSpc>
              <a:spcBef>
                <a:spcPts val="2801"/>
              </a:spcBef>
              <a:buClr>
                <a:srgbClr val="34a5da"/>
              </a:buClr>
              <a:buSzPct val="105000"/>
              <a:buFont typeface="Avenir Next Regular"/>
              <a:buChar char="▸"/>
            </a:pPr>
            <a:r>
              <a:rPr b="0" lang="pt-BR" sz="3400" spc="-1" strike="noStrike">
                <a:solidFill>
                  <a:srgbClr val="a6aaa9"/>
                </a:solidFill>
                <a:latin typeface="Avenir Next Medium"/>
                <a:ea typeface="Avenir Next Medium"/>
              </a:rPr>
              <a:t>Body Level Four</a:t>
            </a:r>
            <a:endParaRPr b="0" lang="pt-BR" sz="3400" spc="-1" strike="noStrike">
              <a:solidFill>
                <a:srgbClr val="a6aaa9"/>
              </a:solidFill>
              <a:latin typeface="Avenir Next Medium"/>
            </a:endParaRPr>
          </a:p>
          <a:p>
            <a:pPr lvl="4" marL="2222640" indent="-444240">
              <a:lnSpc>
                <a:spcPct val="100000"/>
              </a:lnSpc>
              <a:spcBef>
                <a:spcPts val="2801"/>
              </a:spcBef>
              <a:buClr>
                <a:srgbClr val="34a5da"/>
              </a:buClr>
              <a:buSzPct val="105000"/>
              <a:buFont typeface="Avenir Next Regular"/>
              <a:buChar char="▸"/>
            </a:pPr>
            <a:r>
              <a:rPr b="0" lang="pt-BR" sz="3400" spc="-1" strike="noStrike">
                <a:solidFill>
                  <a:srgbClr val="a6aaa9"/>
                </a:solidFill>
                <a:latin typeface="Avenir Next Medium"/>
                <a:ea typeface="Avenir Next Medium"/>
              </a:rPr>
              <a:t>Body Level Five</a:t>
            </a:r>
            <a:endParaRPr b="0" lang="pt-BR" sz="3400" spc="-1" strike="noStrike">
              <a:solidFill>
                <a:srgbClr val="a6aaa9"/>
              </a:solidFill>
              <a:latin typeface="Avenir Next Medium"/>
            </a:endParaRPr>
          </a:p>
        </p:txBody>
      </p:sp>
      <p:sp>
        <p:nvSpPr>
          <p:cNvPr id="81" name="PlaceHolder 2"/>
          <p:cNvSpPr>
            <a:spLocks noGrp="1"/>
          </p:cNvSpPr>
          <p:nvPr>
            <p:ph type="title"/>
          </p:nvPr>
        </p:nvSpPr>
        <p:spPr>
          <a:xfrm>
            <a:off x="406440" y="673200"/>
            <a:ext cx="12191760" cy="723600"/>
          </a:xfrm>
          <a:prstGeom prst="rect">
            <a:avLst/>
          </a:prstGeom>
        </p:spPr>
        <p:txBody>
          <a:bodyPr lIns="50760" rIns="50760" tIns="50760" bIns="50760">
            <a:noAutofit/>
          </a:bodyPr>
          <a:p>
            <a:pPr>
              <a:lnSpc>
                <a:spcPct val="80000"/>
              </a:lnSpc>
              <a:spcBef>
                <a:spcPts val="2801"/>
              </a:spcBef>
            </a:pP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i</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l</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 </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x</a:t>
            </a:r>
            <a:r>
              <a:rPr b="0" lang="pt-BR" sz="6000" spc="-1" strike="noStrike" cap="all">
                <a:solidFill>
                  <a:srgbClr val="34a5da"/>
                </a:solidFill>
                <a:latin typeface="DIN Condensed Bold"/>
                <a:ea typeface="DIN Condensed Bold"/>
              </a:rPr>
              <a:t>t</a:t>
            </a:r>
            <a:endParaRPr b="0" lang="pt-BR" sz="6000" spc="-1" strike="noStrike">
              <a:solidFill>
                <a:srgbClr val="838787"/>
              </a:solidFill>
              <a:latin typeface="Avenir Next Medium"/>
            </a:endParaRPr>
          </a:p>
        </p:txBody>
      </p:sp>
      <p:sp>
        <p:nvSpPr>
          <p:cNvPr id="82" name="PlaceHolder 3"/>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406440" y="-4844160"/>
            <a:ext cx="11175480" cy="5758200"/>
          </a:xfrm>
          <a:prstGeom prst="rect">
            <a:avLst/>
          </a:prstGeom>
        </p:spPr>
        <p:txBody>
          <a:bodyPr lIns="50760" rIns="50760" tIns="50760" bIns="50760" anchor="b">
            <a:noAutofit/>
          </a:bodyPr>
          <a:p>
            <a:pPr>
              <a:lnSpc>
                <a:spcPct val="80000"/>
              </a:lnSpc>
            </a:pPr>
            <a:r>
              <a:rPr b="0" lang="pt-BR" sz="2400" spc="117" strike="noStrike" cap="all">
                <a:solidFill>
                  <a:srgbClr val="838787"/>
                </a:solidFill>
                <a:latin typeface="DIN Alternate Bold"/>
                <a:ea typeface="DIN Alternate Bold"/>
              </a:rPr>
              <a:t>Text</a:t>
            </a:r>
            <a:endParaRPr b="0" lang="pt-BR" sz="2400" spc="-1" strike="noStrike">
              <a:solidFill>
                <a:srgbClr val="a6aaa9"/>
              </a:solidFill>
              <a:latin typeface="Avenir Next Medium"/>
            </a:endParaRPr>
          </a:p>
        </p:txBody>
      </p:sp>
      <p:sp>
        <p:nvSpPr>
          <p:cNvPr id="120" name="PlaceHolder 2"/>
          <p:cNvSpPr>
            <a:spLocks noGrp="1"/>
          </p:cNvSpPr>
          <p:nvPr>
            <p:ph type="body"/>
          </p:nvPr>
        </p:nvSpPr>
        <p:spPr>
          <a:xfrm>
            <a:off x="6665400" y="1219320"/>
            <a:ext cx="7445160" cy="8216640"/>
          </a:xfrm>
          <a:prstGeom prst="rect">
            <a:avLst/>
          </a:prstGeom>
        </p:spPr>
        <p:txBody>
          <a:bodyPr>
            <a:noAutofit/>
          </a:bodyPr>
          <a:p>
            <a:pPr marL="432000" indent="-324000" algn="ctr">
              <a:spcBef>
                <a:spcPts val="1417"/>
              </a:spcBef>
              <a:buClr>
                <a:srgbClr val="ffffff"/>
              </a:buClr>
              <a:buSzPct val="45000"/>
              <a:buFont typeface="Wingdings" charset="2"/>
              <a:buChar char=""/>
            </a:pPr>
            <a:r>
              <a:rPr b="0" lang="pt-BR" sz="2000" spc="-1" strike="noStrike">
                <a:solidFill>
                  <a:srgbClr val="a6aaa9"/>
                </a:solidFill>
                <a:latin typeface="Avenir Next Medium"/>
              </a:rPr>
              <a:t>Click to edit the outline text format</a:t>
            </a:r>
            <a:endParaRPr b="0" lang="pt-BR" sz="2000" spc="-1" strike="noStrike">
              <a:solidFill>
                <a:srgbClr val="a6aaa9"/>
              </a:solidFill>
              <a:latin typeface="Avenir Next Medium"/>
            </a:endParaRPr>
          </a:p>
          <a:p>
            <a:pPr lvl="1" marL="864000" indent="-324000" algn="ctr">
              <a:spcBef>
                <a:spcPts val="1134"/>
              </a:spcBef>
              <a:buClr>
                <a:srgbClr val="ffffff"/>
              </a:buClr>
              <a:buSzPct val="75000"/>
              <a:buFont typeface="Symbol" charset="2"/>
              <a:buChar char=""/>
            </a:pPr>
            <a:r>
              <a:rPr b="0" lang="pt-BR" sz="2000" spc="-1" strike="noStrike">
                <a:solidFill>
                  <a:srgbClr val="a6aaa9"/>
                </a:solidFill>
                <a:latin typeface="Avenir Next Medium"/>
              </a:rPr>
              <a:t>Second Outline Level</a:t>
            </a:r>
            <a:endParaRPr b="0" lang="pt-BR" sz="2000" spc="-1" strike="noStrike">
              <a:solidFill>
                <a:srgbClr val="a6aaa9"/>
              </a:solidFill>
              <a:latin typeface="Avenir Next Medium"/>
            </a:endParaRPr>
          </a:p>
          <a:p>
            <a:pPr lvl="2" marL="1296000" indent="-288000" algn="ctr">
              <a:spcBef>
                <a:spcPts val="850"/>
              </a:spcBef>
              <a:buClr>
                <a:srgbClr val="ffffff"/>
              </a:buClr>
              <a:buSzPct val="45000"/>
              <a:buFont typeface="Wingdings" charset="2"/>
              <a:buChar char=""/>
            </a:pPr>
            <a:r>
              <a:rPr b="0" lang="pt-BR" sz="2000" spc="-1" strike="noStrike">
                <a:solidFill>
                  <a:srgbClr val="a6aaa9"/>
                </a:solidFill>
                <a:latin typeface="Avenir Next Medium"/>
              </a:rPr>
              <a:t>Third Outline Level</a:t>
            </a:r>
            <a:endParaRPr b="0" lang="pt-BR" sz="2000" spc="-1" strike="noStrike">
              <a:solidFill>
                <a:srgbClr val="a6aaa9"/>
              </a:solidFill>
              <a:latin typeface="Avenir Next Medium"/>
            </a:endParaRPr>
          </a:p>
          <a:p>
            <a:pPr lvl="3" marL="1728000" indent="-216000" algn="ctr">
              <a:spcBef>
                <a:spcPts val="567"/>
              </a:spcBef>
              <a:buClr>
                <a:srgbClr val="ffffff"/>
              </a:buClr>
              <a:buSzPct val="75000"/>
              <a:buFont typeface="Symbol" charset="2"/>
              <a:buChar char=""/>
            </a:pPr>
            <a:r>
              <a:rPr b="0" lang="pt-BR" sz="2000" spc="-1" strike="noStrike">
                <a:solidFill>
                  <a:srgbClr val="a6aaa9"/>
                </a:solidFill>
                <a:latin typeface="Avenir Next Medium"/>
              </a:rPr>
              <a:t>Fourth Outline Level</a:t>
            </a:r>
            <a:endParaRPr b="0" lang="pt-BR" sz="2000" spc="-1" strike="noStrike">
              <a:solidFill>
                <a:srgbClr val="a6aaa9"/>
              </a:solidFill>
              <a:latin typeface="Avenir Next Medium"/>
            </a:endParaRPr>
          </a:p>
          <a:p>
            <a:pPr lvl="4" marL="2160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Fifth Outline Level</a:t>
            </a:r>
            <a:endParaRPr b="0" lang="pt-BR" sz="2000" spc="-1" strike="noStrike">
              <a:solidFill>
                <a:srgbClr val="a6aaa9"/>
              </a:solidFill>
              <a:latin typeface="Avenir Next Medium"/>
            </a:endParaRPr>
          </a:p>
          <a:p>
            <a:pPr lvl="5" marL="2592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Sixth Outline Level</a:t>
            </a:r>
            <a:endParaRPr b="0" lang="pt-BR" sz="2000" spc="-1" strike="noStrike">
              <a:solidFill>
                <a:srgbClr val="a6aaa9"/>
              </a:solidFill>
              <a:latin typeface="Avenir Next Medium"/>
            </a:endParaRPr>
          </a:p>
          <a:p>
            <a:pPr lvl="6" marL="3024000" indent="-216000" algn="ctr">
              <a:spcBef>
                <a:spcPts val="283"/>
              </a:spcBef>
              <a:buClr>
                <a:srgbClr val="ffffff"/>
              </a:buClr>
              <a:buSzPct val="45000"/>
              <a:buFont typeface="Wingdings" charset="2"/>
              <a:buChar char=""/>
            </a:pPr>
            <a:r>
              <a:rPr b="0" lang="pt-BR" sz="2000" spc="-1" strike="noStrike">
                <a:solidFill>
                  <a:srgbClr val="a6aaa9"/>
                </a:solidFill>
                <a:latin typeface="Avenir Next Medium"/>
              </a:rPr>
              <a:t>Seventh Outline Level</a:t>
            </a:r>
            <a:endParaRPr b="0" lang="pt-BR" sz="2000" spc="-1" strike="noStrike">
              <a:solidFill>
                <a:srgbClr val="a6aaa9"/>
              </a:solidFill>
              <a:latin typeface="Avenir Next Medium"/>
            </a:endParaRPr>
          </a:p>
        </p:txBody>
      </p:sp>
      <p:sp>
        <p:nvSpPr>
          <p:cNvPr id="121" name="PlaceHolder 3"/>
          <p:cNvSpPr>
            <a:spLocks noGrp="1"/>
          </p:cNvSpPr>
          <p:nvPr>
            <p:ph type="title"/>
          </p:nvPr>
        </p:nvSpPr>
        <p:spPr>
          <a:xfrm>
            <a:off x="406440" y="1536840"/>
            <a:ext cx="6298920" cy="723600"/>
          </a:xfrm>
          <a:prstGeom prst="rect">
            <a:avLst/>
          </a:prstGeom>
        </p:spPr>
        <p:txBody>
          <a:bodyPr lIns="50760" rIns="50760" tIns="50760" bIns="50760">
            <a:noAutofit/>
          </a:bodyPr>
          <a:p>
            <a:pPr>
              <a:lnSpc>
                <a:spcPct val="80000"/>
              </a:lnSpc>
              <a:spcBef>
                <a:spcPts val="2801"/>
              </a:spcBef>
            </a:pP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i</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l</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 </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x</a:t>
            </a:r>
            <a:r>
              <a:rPr b="0" lang="pt-BR" sz="6000" spc="-1" strike="noStrike" cap="all">
                <a:solidFill>
                  <a:srgbClr val="34a5da"/>
                </a:solidFill>
                <a:latin typeface="DIN Condensed Bold"/>
                <a:ea typeface="DIN Condensed Bold"/>
              </a:rPr>
              <a:t>t</a:t>
            </a:r>
            <a:endParaRPr b="0" lang="pt-BR" sz="6000" spc="-1" strike="noStrike">
              <a:solidFill>
                <a:srgbClr val="838787"/>
              </a:solidFill>
              <a:latin typeface="Avenir Next Medium"/>
            </a:endParaRPr>
          </a:p>
        </p:txBody>
      </p:sp>
      <p:sp>
        <p:nvSpPr>
          <p:cNvPr id="122" name="PlaceHolder 4"/>
          <p:cNvSpPr>
            <a:spLocks noGrp="1"/>
          </p:cNvSpPr>
          <p:nvPr>
            <p:ph type="body"/>
          </p:nvPr>
        </p:nvSpPr>
        <p:spPr>
          <a:xfrm>
            <a:off x="406440" y="2743200"/>
            <a:ext cx="6298920" cy="6108480"/>
          </a:xfrm>
          <a:prstGeom prst="rect">
            <a:avLst/>
          </a:prstGeom>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2800" spc="-1" strike="noStrike">
                <a:solidFill>
                  <a:srgbClr val="ffffff"/>
                </a:solidFill>
                <a:latin typeface="Avenir Next Medium"/>
                <a:ea typeface="Avenir Next Medium"/>
              </a:rPr>
              <a:t>Body Level One</a:t>
            </a:r>
            <a:endParaRPr b="0" lang="pt-BR" sz="28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Two</a:t>
            </a:r>
            <a:endParaRPr b="0" lang="pt-BR" sz="2800" spc="-1" strike="noStrike">
              <a:solidFill>
                <a:srgbClr val="a6aaa9"/>
              </a:solidFill>
              <a:latin typeface="Avenir Next Medium"/>
            </a:endParaRPr>
          </a:p>
          <a:p>
            <a:pPr lvl="2" marL="1333440" indent="-44424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Three</a:t>
            </a:r>
            <a:endParaRPr b="0" lang="pt-BR" sz="2800" spc="-1" strike="noStrike">
              <a:solidFill>
                <a:srgbClr val="a6aaa9"/>
              </a:solidFill>
              <a:latin typeface="Avenir Next Medium"/>
            </a:endParaRPr>
          </a:p>
          <a:p>
            <a:pPr lvl="3" marL="1778040" indent="-44424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Four</a:t>
            </a:r>
            <a:endParaRPr b="0" lang="pt-BR" sz="2800" spc="-1" strike="noStrike">
              <a:solidFill>
                <a:srgbClr val="a6aaa9"/>
              </a:solidFill>
              <a:latin typeface="Avenir Next Medium"/>
            </a:endParaRPr>
          </a:p>
          <a:p>
            <a:pPr lvl="4" marL="2222640" indent="-44424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Body Level Five</a:t>
            </a:r>
            <a:endParaRPr b="0" lang="pt-BR" sz="2800" spc="-1" strike="noStrike">
              <a:solidFill>
                <a:srgbClr val="a6aaa9"/>
              </a:solidFill>
              <a:latin typeface="Avenir Next Medium"/>
            </a:endParaRPr>
          </a:p>
        </p:txBody>
      </p:sp>
      <p:sp>
        <p:nvSpPr>
          <p:cNvPr id="123" name="PlaceHolder 5"/>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PlaceHolder 1"/>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
        <p:nvSpPr>
          <p:cNvPr id="161" name="PlaceHolder 2"/>
          <p:cNvSpPr>
            <a:spLocks noGrp="1"/>
          </p:cNvSpPr>
          <p:nvPr>
            <p:ph type="title"/>
          </p:nvPr>
        </p:nvSpPr>
        <p:spPr>
          <a:xfrm>
            <a:off x="650160" y="389160"/>
            <a:ext cx="11703600" cy="1628280"/>
          </a:xfrm>
          <a:prstGeom prst="rect">
            <a:avLst/>
          </a:prstGeom>
        </p:spPr>
        <p:txBody>
          <a:bodyPr lIns="0" rIns="0" tIns="0" bIns="0" anchor="ctr">
            <a:noAutofit/>
          </a:bodyPr>
          <a:p>
            <a:r>
              <a:rPr b="0" lang="pt-BR" sz="2000" spc="-1" strike="noStrike">
                <a:solidFill>
                  <a:srgbClr val="838787"/>
                </a:solidFill>
                <a:latin typeface="Avenir Next Medium"/>
              </a:rPr>
              <a:t>C</a:t>
            </a:r>
            <a:r>
              <a:rPr b="0" lang="pt-BR" sz="2000" spc="-1" strike="noStrike">
                <a:solidFill>
                  <a:srgbClr val="838787"/>
                </a:solidFill>
                <a:latin typeface="Avenir Next Medium"/>
              </a:rPr>
              <a:t>li</a:t>
            </a:r>
            <a:r>
              <a:rPr b="0" lang="pt-BR" sz="2000" spc="-1" strike="noStrike">
                <a:solidFill>
                  <a:srgbClr val="838787"/>
                </a:solidFill>
                <a:latin typeface="Avenir Next Medium"/>
              </a:rPr>
              <a:t>c</a:t>
            </a:r>
            <a:r>
              <a:rPr b="0" lang="pt-BR" sz="2000" spc="-1" strike="noStrike">
                <a:solidFill>
                  <a:srgbClr val="838787"/>
                </a:solidFill>
                <a:latin typeface="Avenir Next Medium"/>
              </a:rPr>
              <a:t>k</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o</a:t>
            </a:r>
            <a:r>
              <a:rPr b="0" lang="pt-BR" sz="2000" spc="-1" strike="noStrike">
                <a:solidFill>
                  <a:srgbClr val="838787"/>
                </a:solidFill>
                <a:latin typeface="Avenir Next Medium"/>
              </a:rPr>
              <a:t> </a:t>
            </a:r>
            <a:r>
              <a:rPr b="0" lang="pt-BR" sz="2000" spc="-1" strike="noStrike">
                <a:solidFill>
                  <a:srgbClr val="838787"/>
                </a:solidFill>
                <a:latin typeface="Avenir Next Medium"/>
              </a:rPr>
              <a:t>e</a:t>
            </a:r>
            <a:r>
              <a:rPr b="0" lang="pt-BR" sz="2000" spc="-1" strike="noStrike">
                <a:solidFill>
                  <a:srgbClr val="838787"/>
                </a:solidFill>
                <a:latin typeface="Avenir Next Medium"/>
              </a:rPr>
              <a:t>d</a:t>
            </a:r>
            <a:r>
              <a:rPr b="0" lang="pt-BR" sz="2000" spc="-1" strike="noStrike">
                <a:solidFill>
                  <a:srgbClr val="838787"/>
                </a:solidFill>
                <a:latin typeface="Avenir Next Medium"/>
              </a:rPr>
              <a:t>i</a:t>
            </a:r>
            <a:r>
              <a:rPr b="0" lang="pt-BR" sz="2000" spc="-1" strike="noStrike">
                <a:solidFill>
                  <a:srgbClr val="838787"/>
                </a:solidFill>
                <a:latin typeface="Avenir Next Medium"/>
              </a:rPr>
              <a:t>t </a:t>
            </a:r>
            <a:r>
              <a:rPr b="0" lang="pt-BR" sz="2000" spc="-1" strike="noStrike">
                <a:solidFill>
                  <a:srgbClr val="838787"/>
                </a:solidFill>
                <a:latin typeface="Avenir Next Medium"/>
              </a:rPr>
              <a:t>t</a:t>
            </a:r>
            <a:r>
              <a:rPr b="0" lang="pt-BR" sz="2000" spc="-1" strike="noStrike">
                <a:solidFill>
                  <a:srgbClr val="838787"/>
                </a:solidFill>
                <a:latin typeface="Avenir Next Medium"/>
              </a:rPr>
              <a:t>h</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i</a:t>
            </a:r>
            <a:r>
              <a:rPr b="0" lang="pt-BR" sz="2000" spc="-1" strike="noStrike">
                <a:solidFill>
                  <a:srgbClr val="838787"/>
                </a:solidFill>
                <a:latin typeface="Avenir Next Medium"/>
              </a:rPr>
              <a:t>t</a:t>
            </a:r>
            <a:r>
              <a:rPr b="0" lang="pt-BR" sz="2000" spc="-1" strike="noStrike">
                <a:solidFill>
                  <a:srgbClr val="838787"/>
                </a:solidFill>
                <a:latin typeface="Avenir Next Medium"/>
              </a:rPr>
              <a:t>l</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e</a:t>
            </a:r>
            <a:r>
              <a:rPr b="0" lang="pt-BR" sz="2000" spc="-1" strike="noStrike">
                <a:solidFill>
                  <a:srgbClr val="838787"/>
                </a:solidFill>
                <a:latin typeface="Avenir Next Medium"/>
              </a:rPr>
              <a:t>x</a:t>
            </a:r>
            <a:r>
              <a:rPr b="0" lang="pt-BR" sz="2000" spc="-1" strike="noStrike">
                <a:solidFill>
                  <a:srgbClr val="838787"/>
                </a:solidFill>
                <a:latin typeface="Avenir Next Medium"/>
              </a:rPr>
              <a:t>t </a:t>
            </a:r>
            <a:r>
              <a:rPr b="0" lang="pt-BR" sz="2000" spc="-1" strike="noStrike">
                <a:solidFill>
                  <a:srgbClr val="838787"/>
                </a:solidFill>
                <a:latin typeface="Avenir Next Medium"/>
              </a:rPr>
              <a:t>f</a:t>
            </a:r>
            <a:r>
              <a:rPr b="0" lang="pt-BR" sz="2000" spc="-1" strike="noStrike">
                <a:solidFill>
                  <a:srgbClr val="838787"/>
                </a:solidFill>
                <a:latin typeface="Avenir Next Medium"/>
              </a:rPr>
              <a:t>o</a:t>
            </a:r>
            <a:r>
              <a:rPr b="0" lang="pt-BR" sz="2000" spc="-1" strike="noStrike">
                <a:solidFill>
                  <a:srgbClr val="838787"/>
                </a:solidFill>
                <a:latin typeface="Avenir Next Medium"/>
              </a:rPr>
              <a:t>r</a:t>
            </a:r>
            <a:r>
              <a:rPr b="0" lang="pt-BR" sz="2000" spc="-1" strike="noStrike">
                <a:solidFill>
                  <a:srgbClr val="838787"/>
                </a:solidFill>
                <a:latin typeface="Avenir Next Medium"/>
              </a:rPr>
              <a:t>m</a:t>
            </a:r>
            <a:r>
              <a:rPr b="0" lang="pt-BR" sz="2000" spc="-1" strike="noStrike">
                <a:solidFill>
                  <a:srgbClr val="838787"/>
                </a:solidFill>
                <a:latin typeface="Avenir Next Medium"/>
              </a:rPr>
              <a:t>a</a:t>
            </a:r>
            <a:r>
              <a:rPr b="0" lang="pt-BR" sz="2000" spc="-1" strike="noStrike">
                <a:solidFill>
                  <a:srgbClr val="838787"/>
                </a:solidFill>
                <a:latin typeface="Avenir Next Medium"/>
              </a:rPr>
              <a:t>t</a:t>
            </a:r>
            <a:endParaRPr b="0" lang="pt-BR" sz="2000" spc="-1" strike="noStrike">
              <a:solidFill>
                <a:srgbClr val="838787"/>
              </a:solidFill>
              <a:latin typeface="Avenir Next Medium"/>
            </a:endParaRPr>
          </a:p>
        </p:txBody>
      </p:sp>
      <p:sp>
        <p:nvSpPr>
          <p:cNvPr id="162" name="PlaceHolder 3"/>
          <p:cNvSpPr>
            <a:spLocks noGrp="1"/>
          </p:cNvSpPr>
          <p:nvPr>
            <p:ph type="body"/>
          </p:nvPr>
        </p:nvSpPr>
        <p:spPr>
          <a:xfrm>
            <a:off x="650160" y="2282040"/>
            <a:ext cx="11703600" cy="56563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3400" spc="-1" strike="noStrike">
                <a:solidFill>
                  <a:srgbClr val="a6aaa9"/>
                </a:solidFill>
                <a:latin typeface="Avenir Next Medium"/>
              </a:rPr>
              <a:t>Click to edit the outline text format</a:t>
            </a:r>
            <a:endParaRPr b="0" lang="pt-BR" sz="3400" spc="-1" strike="noStrike">
              <a:solidFill>
                <a:srgbClr val="a6aaa9"/>
              </a:solidFill>
              <a:latin typeface="Avenir Next Medium"/>
            </a:endParaRPr>
          </a:p>
          <a:p>
            <a:pPr lvl="1" marL="864000" indent="-324000">
              <a:spcBef>
                <a:spcPts val="1134"/>
              </a:spcBef>
              <a:buClr>
                <a:srgbClr val="000000"/>
              </a:buClr>
              <a:buSzPct val="75000"/>
              <a:buFont typeface="Symbol" charset="2"/>
              <a:buChar char=""/>
            </a:pPr>
            <a:r>
              <a:rPr b="0" lang="pt-BR" sz="3400" spc="-1" strike="noStrike">
                <a:solidFill>
                  <a:srgbClr val="a6aaa9"/>
                </a:solidFill>
                <a:latin typeface="Avenir Next Medium"/>
              </a:rPr>
              <a:t>Second Outline Level</a:t>
            </a:r>
            <a:endParaRPr b="0" lang="pt-BR" sz="3400" spc="-1" strike="noStrike">
              <a:solidFill>
                <a:srgbClr val="a6aaa9"/>
              </a:solidFill>
              <a:latin typeface="Avenir Next Medium"/>
            </a:endParaRPr>
          </a:p>
          <a:p>
            <a:pPr lvl="2" marL="1296000" indent="-288000">
              <a:spcBef>
                <a:spcPts val="850"/>
              </a:spcBef>
              <a:buClr>
                <a:srgbClr val="000000"/>
              </a:buClr>
              <a:buSzPct val="45000"/>
              <a:buFont typeface="Wingdings" charset="2"/>
              <a:buChar char=""/>
            </a:pPr>
            <a:r>
              <a:rPr b="0" lang="pt-BR" sz="3400" spc="-1" strike="noStrike">
                <a:solidFill>
                  <a:srgbClr val="a6aaa9"/>
                </a:solidFill>
                <a:latin typeface="Avenir Next Medium"/>
              </a:rPr>
              <a:t>Third Outline Level</a:t>
            </a:r>
            <a:endParaRPr b="0" lang="pt-BR" sz="3400" spc="-1" strike="noStrike">
              <a:solidFill>
                <a:srgbClr val="a6aaa9"/>
              </a:solidFill>
              <a:latin typeface="Avenir Next Medium"/>
            </a:endParaRPr>
          </a:p>
          <a:p>
            <a:pPr lvl="3" marL="1728000" indent="-216000">
              <a:spcBef>
                <a:spcPts val="567"/>
              </a:spcBef>
              <a:buClr>
                <a:srgbClr val="000000"/>
              </a:buClr>
              <a:buSzPct val="75000"/>
              <a:buFont typeface="Symbol" charset="2"/>
              <a:buChar char=""/>
            </a:pPr>
            <a:r>
              <a:rPr b="0" lang="pt-BR" sz="3400" spc="-1" strike="noStrike">
                <a:solidFill>
                  <a:srgbClr val="a6aaa9"/>
                </a:solidFill>
                <a:latin typeface="Avenir Next Medium"/>
              </a:rPr>
              <a:t>Fourth Outline Level</a:t>
            </a:r>
            <a:endParaRPr b="0" lang="pt-BR" sz="3400" spc="-1" strike="noStrike">
              <a:solidFill>
                <a:srgbClr val="a6aaa9"/>
              </a:solidFill>
              <a:latin typeface="Avenir Next Medium"/>
            </a:endParaRPr>
          </a:p>
          <a:p>
            <a:pPr lvl="4" marL="2160000" indent="-216000">
              <a:spcBef>
                <a:spcPts val="283"/>
              </a:spcBef>
              <a:buClr>
                <a:srgbClr val="000000"/>
              </a:buClr>
              <a:buSzPct val="45000"/>
              <a:buFont typeface="Wingdings" charset="2"/>
              <a:buChar char=""/>
            </a:pPr>
            <a:r>
              <a:rPr b="0" lang="pt-BR" sz="2000" spc="-1" strike="noStrike">
                <a:solidFill>
                  <a:srgbClr val="a6aaa9"/>
                </a:solidFill>
                <a:latin typeface="Avenir Next Medium"/>
              </a:rPr>
              <a:t>Fifth Outline Level</a:t>
            </a:r>
            <a:endParaRPr b="0" lang="pt-BR" sz="2000" spc="-1" strike="noStrike">
              <a:solidFill>
                <a:srgbClr val="a6aaa9"/>
              </a:solidFill>
              <a:latin typeface="Avenir Next Medium"/>
            </a:endParaRPr>
          </a:p>
          <a:p>
            <a:pPr lvl="5" marL="2592000" indent="-216000">
              <a:spcBef>
                <a:spcPts val="283"/>
              </a:spcBef>
              <a:buClr>
                <a:srgbClr val="000000"/>
              </a:buClr>
              <a:buSzPct val="45000"/>
              <a:buFont typeface="Wingdings" charset="2"/>
              <a:buChar char=""/>
            </a:pPr>
            <a:r>
              <a:rPr b="0" lang="pt-BR" sz="2000" spc="-1" strike="noStrike">
                <a:solidFill>
                  <a:srgbClr val="a6aaa9"/>
                </a:solidFill>
                <a:latin typeface="Avenir Next Medium"/>
              </a:rPr>
              <a:t>Sixth Outline Level</a:t>
            </a:r>
            <a:endParaRPr b="0" lang="pt-BR" sz="2000" spc="-1" strike="noStrike">
              <a:solidFill>
                <a:srgbClr val="a6aaa9"/>
              </a:solidFill>
              <a:latin typeface="Avenir Next Medium"/>
            </a:endParaRPr>
          </a:p>
          <a:p>
            <a:pPr lvl="6" marL="3024000" indent="-216000">
              <a:spcBef>
                <a:spcPts val="283"/>
              </a:spcBef>
              <a:buClr>
                <a:srgbClr val="000000"/>
              </a:buClr>
              <a:buSzPct val="45000"/>
              <a:buFont typeface="Wingdings" charset="2"/>
              <a:buChar char=""/>
            </a:pPr>
            <a:r>
              <a:rPr b="0" lang="pt-BR" sz="2000" spc="-1" strike="noStrike">
                <a:solidFill>
                  <a:srgbClr val="a6aaa9"/>
                </a:solidFill>
                <a:latin typeface="Avenir Next Medium"/>
              </a:rPr>
              <a:t>Seventh Outline Level</a:t>
            </a:r>
            <a:endParaRPr b="0" lang="pt-BR" sz="2000" spc="-1" strike="noStrike">
              <a:solidFill>
                <a:srgbClr val="a6aaa9"/>
              </a:solidFill>
              <a:latin typeface="Avenir Next Medium"/>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199" name="PlaceHolder 1"/>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
        <p:nvSpPr>
          <p:cNvPr id="200" name="PlaceHolder 2"/>
          <p:cNvSpPr>
            <a:spLocks noGrp="1"/>
          </p:cNvSpPr>
          <p:nvPr>
            <p:ph type="title"/>
          </p:nvPr>
        </p:nvSpPr>
        <p:spPr>
          <a:xfrm>
            <a:off x="650160" y="389160"/>
            <a:ext cx="11703600" cy="1628280"/>
          </a:xfrm>
          <a:prstGeom prst="rect">
            <a:avLst/>
          </a:prstGeom>
        </p:spPr>
        <p:txBody>
          <a:bodyPr lIns="0" rIns="0" tIns="0" bIns="0" anchor="ctr">
            <a:noAutofit/>
          </a:bodyPr>
          <a:p>
            <a:r>
              <a:rPr b="0" lang="pt-BR" sz="2000" spc="-1" strike="noStrike">
                <a:solidFill>
                  <a:srgbClr val="838787"/>
                </a:solidFill>
                <a:latin typeface="Avenir Next Medium"/>
              </a:rPr>
              <a:t>C</a:t>
            </a:r>
            <a:r>
              <a:rPr b="0" lang="pt-BR" sz="2000" spc="-1" strike="noStrike">
                <a:solidFill>
                  <a:srgbClr val="838787"/>
                </a:solidFill>
                <a:latin typeface="Avenir Next Medium"/>
              </a:rPr>
              <a:t>li</a:t>
            </a:r>
            <a:r>
              <a:rPr b="0" lang="pt-BR" sz="2000" spc="-1" strike="noStrike">
                <a:solidFill>
                  <a:srgbClr val="838787"/>
                </a:solidFill>
                <a:latin typeface="Avenir Next Medium"/>
              </a:rPr>
              <a:t>c</a:t>
            </a:r>
            <a:r>
              <a:rPr b="0" lang="pt-BR" sz="2000" spc="-1" strike="noStrike">
                <a:solidFill>
                  <a:srgbClr val="838787"/>
                </a:solidFill>
                <a:latin typeface="Avenir Next Medium"/>
              </a:rPr>
              <a:t>k</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o</a:t>
            </a:r>
            <a:r>
              <a:rPr b="0" lang="pt-BR" sz="2000" spc="-1" strike="noStrike">
                <a:solidFill>
                  <a:srgbClr val="838787"/>
                </a:solidFill>
                <a:latin typeface="Avenir Next Medium"/>
              </a:rPr>
              <a:t> </a:t>
            </a:r>
            <a:r>
              <a:rPr b="0" lang="pt-BR" sz="2000" spc="-1" strike="noStrike">
                <a:solidFill>
                  <a:srgbClr val="838787"/>
                </a:solidFill>
                <a:latin typeface="Avenir Next Medium"/>
              </a:rPr>
              <a:t>e</a:t>
            </a:r>
            <a:r>
              <a:rPr b="0" lang="pt-BR" sz="2000" spc="-1" strike="noStrike">
                <a:solidFill>
                  <a:srgbClr val="838787"/>
                </a:solidFill>
                <a:latin typeface="Avenir Next Medium"/>
              </a:rPr>
              <a:t>d</a:t>
            </a:r>
            <a:r>
              <a:rPr b="0" lang="pt-BR" sz="2000" spc="-1" strike="noStrike">
                <a:solidFill>
                  <a:srgbClr val="838787"/>
                </a:solidFill>
                <a:latin typeface="Avenir Next Medium"/>
              </a:rPr>
              <a:t>i</a:t>
            </a:r>
            <a:r>
              <a:rPr b="0" lang="pt-BR" sz="2000" spc="-1" strike="noStrike">
                <a:solidFill>
                  <a:srgbClr val="838787"/>
                </a:solidFill>
                <a:latin typeface="Avenir Next Medium"/>
              </a:rPr>
              <a:t>t </a:t>
            </a:r>
            <a:r>
              <a:rPr b="0" lang="pt-BR" sz="2000" spc="-1" strike="noStrike">
                <a:solidFill>
                  <a:srgbClr val="838787"/>
                </a:solidFill>
                <a:latin typeface="Avenir Next Medium"/>
              </a:rPr>
              <a:t>t</a:t>
            </a:r>
            <a:r>
              <a:rPr b="0" lang="pt-BR" sz="2000" spc="-1" strike="noStrike">
                <a:solidFill>
                  <a:srgbClr val="838787"/>
                </a:solidFill>
                <a:latin typeface="Avenir Next Medium"/>
              </a:rPr>
              <a:t>h</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i</a:t>
            </a:r>
            <a:r>
              <a:rPr b="0" lang="pt-BR" sz="2000" spc="-1" strike="noStrike">
                <a:solidFill>
                  <a:srgbClr val="838787"/>
                </a:solidFill>
                <a:latin typeface="Avenir Next Medium"/>
              </a:rPr>
              <a:t>t</a:t>
            </a:r>
            <a:r>
              <a:rPr b="0" lang="pt-BR" sz="2000" spc="-1" strike="noStrike">
                <a:solidFill>
                  <a:srgbClr val="838787"/>
                </a:solidFill>
                <a:latin typeface="Avenir Next Medium"/>
              </a:rPr>
              <a:t>l</a:t>
            </a:r>
            <a:r>
              <a:rPr b="0" lang="pt-BR" sz="2000" spc="-1" strike="noStrike">
                <a:solidFill>
                  <a:srgbClr val="838787"/>
                </a:solidFill>
                <a:latin typeface="Avenir Next Medium"/>
              </a:rPr>
              <a:t>e</a:t>
            </a:r>
            <a:r>
              <a:rPr b="0" lang="pt-BR" sz="2000" spc="-1" strike="noStrike">
                <a:solidFill>
                  <a:srgbClr val="838787"/>
                </a:solidFill>
                <a:latin typeface="Avenir Next Medium"/>
              </a:rPr>
              <a:t> </a:t>
            </a:r>
            <a:r>
              <a:rPr b="0" lang="pt-BR" sz="2000" spc="-1" strike="noStrike">
                <a:solidFill>
                  <a:srgbClr val="838787"/>
                </a:solidFill>
                <a:latin typeface="Avenir Next Medium"/>
              </a:rPr>
              <a:t>t</a:t>
            </a:r>
            <a:r>
              <a:rPr b="0" lang="pt-BR" sz="2000" spc="-1" strike="noStrike">
                <a:solidFill>
                  <a:srgbClr val="838787"/>
                </a:solidFill>
                <a:latin typeface="Avenir Next Medium"/>
              </a:rPr>
              <a:t>e</a:t>
            </a:r>
            <a:r>
              <a:rPr b="0" lang="pt-BR" sz="2000" spc="-1" strike="noStrike">
                <a:solidFill>
                  <a:srgbClr val="838787"/>
                </a:solidFill>
                <a:latin typeface="Avenir Next Medium"/>
              </a:rPr>
              <a:t>x</a:t>
            </a:r>
            <a:r>
              <a:rPr b="0" lang="pt-BR" sz="2000" spc="-1" strike="noStrike">
                <a:solidFill>
                  <a:srgbClr val="838787"/>
                </a:solidFill>
                <a:latin typeface="Avenir Next Medium"/>
              </a:rPr>
              <a:t>t </a:t>
            </a:r>
            <a:r>
              <a:rPr b="0" lang="pt-BR" sz="2000" spc="-1" strike="noStrike">
                <a:solidFill>
                  <a:srgbClr val="838787"/>
                </a:solidFill>
                <a:latin typeface="Avenir Next Medium"/>
              </a:rPr>
              <a:t>f</a:t>
            </a:r>
            <a:r>
              <a:rPr b="0" lang="pt-BR" sz="2000" spc="-1" strike="noStrike">
                <a:solidFill>
                  <a:srgbClr val="838787"/>
                </a:solidFill>
                <a:latin typeface="Avenir Next Medium"/>
              </a:rPr>
              <a:t>o</a:t>
            </a:r>
            <a:r>
              <a:rPr b="0" lang="pt-BR" sz="2000" spc="-1" strike="noStrike">
                <a:solidFill>
                  <a:srgbClr val="838787"/>
                </a:solidFill>
                <a:latin typeface="Avenir Next Medium"/>
              </a:rPr>
              <a:t>r</a:t>
            </a:r>
            <a:r>
              <a:rPr b="0" lang="pt-BR" sz="2000" spc="-1" strike="noStrike">
                <a:solidFill>
                  <a:srgbClr val="838787"/>
                </a:solidFill>
                <a:latin typeface="Avenir Next Medium"/>
              </a:rPr>
              <a:t>m</a:t>
            </a:r>
            <a:r>
              <a:rPr b="0" lang="pt-BR" sz="2000" spc="-1" strike="noStrike">
                <a:solidFill>
                  <a:srgbClr val="838787"/>
                </a:solidFill>
                <a:latin typeface="Avenir Next Medium"/>
              </a:rPr>
              <a:t>a</a:t>
            </a:r>
            <a:r>
              <a:rPr b="0" lang="pt-BR" sz="2000" spc="-1" strike="noStrike">
                <a:solidFill>
                  <a:srgbClr val="838787"/>
                </a:solidFill>
                <a:latin typeface="Avenir Next Medium"/>
              </a:rPr>
              <a:t>t</a:t>
            </a:r>
            <a:endParaRPr b="0" lang="pt-BR" sz="2000" spc="-1" strike="noStrike">
              <a:solidFill>
                <a:srgbClr val="838787"/>
              </a:solidFill>
              <a:latin typeface="Avenir Next Medium"/>
            </a:endParaRPr>
          </a:p>
        </p:txBody>
      </p:sp>
      <p:sp>
        <p:nvSpPr>
          <p:cNvPr id="201" name="PlaceHolder 3"/>
          <p:cNvSpPr>
            <a:spLocks noGrp="1"/>
          </p:cNvSpPr>
          <p:nvPr>
            <p:ph type="body"/>
          </p:nvPr>
        </p:nvSpPr>
        <p:spPr>
          <a:xfrm>
            <a:off x="650160" y="2282040"/>
            <a:ext cx="11703600" cy="56563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pt-BR" sz="3400" spc="-1" strike="noStrike">
                <a:solidFill>
                  <a:srgbClr val="a6aaa9"/>
                </a:solidFill>
                <a:latin typeface="Avenir Next Medium"/>
              </a:rPr>
              <a:t>Click to edit the outline text format</a:t>
            </a:r>
            <a:endParaRPr b="0" lang="pt-BR" sz="3400" spc="-1" strike="noStrike">
              <a:solidFill>
                <a:srgbClr val="a6aaa9"/>
              </a:solidFill>
              <a:latin typeface="Avenir Next Medium"/>
            </a:endParaRPr>
          </a:p>
          <a:p>
            <a:pPr lvl="1" marL="864000" indent="-324000">
              <a:spcBef>
                <a:spcPts val="1134"/>
              </a:spcBef>
              <a:buClr>
                <a:srgbClr val="ffffff"/>
              </a:buClr>
              <a:buSzPct val="75000"/>
              <a:buFont typeface="Symbol" charset="2"/>
              <a:buChar char=""/>
            </a:pPr>
            <a:r>
              <a:rPr b="0" lang="pt-BR" sz="3400" spc="-1" strike="noStrike">
                <a:solidFill>
                  <a:srgbClr val="a6aaa9"/>
                </a:solidFill>
                <a:latin typeface="Avenir Next Medium"/>
              </a:rPr>
              <a:t>Second Outline Level</a:t>
            </a:r>
            <a:endParaRPr b="0" lang="pt-BR" sz="3400" spc="-1" strike="noStrike">
              <a:solidFill>
                <a:srgbClr val="a6aaa9"/>
              </a:solidFill>
              <a:latin typeface="Avenir Next Medium"/>
            </a:endParaRPr>
          </a:p>
          <a:p>
            <a:pPr lvl="2" marL="1296000" indent="-288000">
              <a:spcBef>
                <a:spcPts val="850"/>
              </a:spcBef>
              <a:buClr>
                <a:srgbClr val="ffffff"/>
              </a:buClr>
              <a:buSzPct val="45000"/>
              <a:buFont typeface="Wingdings" charset="2"/>
              <a:buChar char=""/>
            </a:pPr>
            <a:r>
              <a:rPr b="0" lang="pt-BR" sz="3400" spc="-1" strike="noStrike">
                <a:solidFill>
                  <a:srgbClr val="a6aaa9"/>
                </a:solidFill>
                <a:latin typeface="Avenir Next Medium"/>
              </a:rPr>
              <a:t>Third Outline Level</a:t>
            </a:r>
            <a:endParaRPr b="0" lang="pt-BR" sz="3400" spc="-1" strike="noStrike">
              <a:solidFill>
                <a:srgbClr val="a6aaa9"/>
              </a:solidFill>
              <a:latin typeface="Avenir Next Medium"/>
            </a:endParaRPr>
          </a:p>
          <a:p>
            <a:pPr lvl="3" marL="1728000" indent="-216000">
              <a:spcBef>
                <a:spcPts val="567"/>
              </a:spcBef>
              <a:buClr>
                <a:srgbClr val="ffffff"/>
              </a:buClr>
              <a:buSzPct val="75000"/>
              <a:buFont typeface="Symbol" charset="2"/>
              <a:buChar char=""/>
            </a:pPr>
            <a:r>
              <a:rPr b="0" lang="pt-BR" sz="3400" spc="-1" strike="noStrike">
                <a:solidFill>
                  <a:srgbClr val="a6aaa9"/>
                </a:solidFill>
                <a:latin typeface="Avenir Next Medium"/>
              </a:rPr>
              <a:t>Fourth Outline Level</a:t>
            </a:r>
            <a:endParaRPr b="0" lang="pt-BR" sz="3400" spc="-1" strike="noStrike">
              <a:solidFill>
                <a:srgbClr val="a6aaa9"/>
              </a:solidFill>
              <a:latin typeface="Avenir Next Medium"/>
            </a:endParaRPr>
          </a:p>
          <a:p>
            <a:pPr lvl="4" marL="2160000" indent="-216000">
              <a:spcBef>
                <a:spcPts val="283"/>
              </a:spcBef>
              <a:buClr>
                <a:srgbClr val="ffffff"/>
              </a:buClr>
              <a:buSzPct val="45000"/>
              <a:buFont typeface="Wingdings" charset="2"/>
              <a:buChar char=""/>
            </a:pPr>
            <a:r>
              <a:rPr b="0" lang="pt-BR" sz="2000" spc="-1" strike="noStrike">
                <a:solidFill>
                  <a:srgbClr val="a6aaa9"/>
                </a:solidFill>
                <a:latin typeface="Avenir Next Medium"/>
              </a:rPr>
              <a:t>Fifth Outline Level</a:t>
            </a:r>
            <a:endParaRPr b="0" lang="pt-BR" sz="2000" spc="-1" strike="noStrike">
              <a:solidFill>
                <a:srgbClr val="a6aaa9"/>
              </a:solidFill>
              <a:latin typeface="Avenir Next Medium"/>
            </a:endParaRPr>
          </a:p>
          <a:p>
            <a:pPr lvl="5" marL="2592000" indent="-216000">
              <a:spcBef>
                <a:spcPts val="283"/>
              </a:spcBef>
              <a:buClr>
                <a:srgbClr val="ffffff"/>
              </a:buClr>
              <a:buSzPct val="45000"/>
              <a:buFont typeface="Wingdings" charset="2"/>
              <a:buChar char=""/>
            </a:pPr>
            <a:r>
              <a:rPr b="0" lang="pt-BR" sz="2000" spc="-1" strike="noStrike">
                <a:solidFill>
                  <a:srgbClr val="a6aaa9"/>
                </a:solidFill>
                <a:latin typeface="Avenir Next Medium"/>
              </a:rPr>
              <a:t>Sixth Outline Level</a:t>
            </a:r>
            <a:endParaRPr b="0" lang="pt-BR" sz="2000" spc="-1" strike="noStrike">
              <a:solidFill>
                <a:srgbClr val="a6aaa9"/>
              </a:solidFill>
              <a:latin typeface="Avenir Next Medium"/>
            </a:endParaRPr>
          </a:p>
          <a:p>
            <a:pPr lvl="6" marL="3024000" indent="-216000">
              <a:spcBef>
                <a:spcPts val="283"/>
              </a:spcBef>
              <a:buClr>
                <a:srgbClr val="ffffff"/>
              </a:buClr>
              <a:buSzPct val="45000"/>
              <a:buFont typeface="Wingdings" charset="2"/>
              <a:buChar char=""/>
            </a:pPr>
            <a:r>
              <a:rPr b="0" lang="pt-BR" sz="2000" spc="-1" strike="noStrike">
                <a:solidFill>
                  <a:srgbClr val="a6aaa9"/>
                </a:solidFill>
                <a:latin typeface="Avenir Next Medium"/>
              </a:rPr>
              <a:t>Seventh Outline Level</a:t>
            </a:r>
            <a:endParaRPr b="0" lang="pt-BR" sz="2000" spc="-1" strike="noStrike">
              <a:solidFill>
                <a:srgbClr val="a6aaa9"/>
              </a:solidFill>
              <a:latin typeface="Avenir Next Medium"/>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8" name="PlaceHolder 1"/>
          <p:cNvSpPr>
            <a:spLocks noGrp="1"/>
          </p:cNvSpPr>
          <p:nvPr>
            <p:ph type="body"/>
          </p:nvPr>
        </p:nvSpPr>
        <p:spPr>
          <a:xfrm>
            <a:off x="406440" y="-4844160"/>
            <a:ext cx="11175480" cy="5758200"/>
          </a:xfrm>
          <a:prstGeom prst="rect">
            <a:avLst/>
          </a:prstGeom>
        </p:spPr>
        <p:txBody>
          <a:bodyPr lIns="50760" rIns="50760" tIns="50760" bIns="50760" anchor="b">
            <a:noAutofit/>
          </a:bodyPr>
          <a:p>
            <a:pPr>
              <a:lnSpc>
                <a:spcPct val="80000"/>
              </a:lnSpc>
            </a:pPr>
            <a:r>
              <a:rPr b="0" lang="pt-BR" sz="2400" spc="117" strike="noStrike" cap="all">
                <a:solidFill>
                  <a:srgbClr val="838787"/>
                </a:solidFill>
                <a:latin typeface="DIN Alternate Bold"/>
                <a:ea typeface="DIN Alternate Bold"/>
              </a:rPr>
              <a:t>Text</a:t>
            </a:r>
            <a:endParaRPr b="0" lang="pt-BR" sz="2400" spc="-1" strike="noStrike">
              <a:solidFill>
                <a:srgbClr val="a6aaa9"/>
              </a:solidFill>
              <a:latin typeface="Avenir Next Medium"/>
            </a:endParaRPr>
          </a:p>
        </p:txBody>
      </p:sp>
      <p:sp>
        <p:nvSpPr>
          <p:cNvPr id="239" name="PlaceHolder 2"/>
          <p:cNvSpPr>
            <a:spLocks noGrp="1"/>
          </p:cNvSpPr>
          <p:nvPr>
            <p:ph type="title"/>
          </p:nvPr>
        </p:nvSpPr>
        <p:spPr>
          <a:xfrm>
            <a:off x="406440" y="1536840"/>
            <a:ext cx="12191760" cy="723600"/>
          </a:xfrm>
          <a:prstGeom prst="rect">
            <a:avLst/>
          </a:prstGeom>
        </p:spPr>
        <p:txBody>
          <a:bodyPr lIns="50760" rIns="50760" tIns="50760" bIns="50760">
            <a:noAutofit/>
          </a:bodyPr>
          <a:p>
            <a:pPr>
              <a:lnSpc>
                <a:spcPct val="80000"/>
              </a:lnSpc>
              <a:spcBef>
                <a:spcPts val="2801"/>
              </a:spcBef>
            </a:pP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i</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l</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 </a:t>
            </a:r>
            <a:r>
              <a:rPr b="0" lang="pt-BR" sz="6000" spc="-1" strike="noStrike" cap="all">
                <a:solidFill>
                  <a:srgbClr val="34a5da"/>
                </a:solidFill>
                <a:latin typeface="DIN Condensed Bold"/>
                <a:ea typeface="DIN Condensed Bold"/>
              </a:rPr>
              <a:t>T</a:t>
            </a:r>
            <a:r>
              <a:rPr b="0" lang="pt-BR" sz="6000" spc="-1" strike="noStrike" cap="all">
                <a:solidFill>
                  <a:srgbClr val="34a5da"/>
                </a:solidFill>
                <a:latin typeface="DIN Condensed Bold"/>
                <a:ea typeface="DIN Condensed Bold"/>
              </a:rPr>
              <a:t>e</a:t>
            </a:r>
            <a:r>
              <a:rPr b="0" lang="pt-BR" sz="6000" spc="-1" strike="noStrike" cap="all">
                <a:solidFill>
                  <a:srgbClr val="34a5da"/>
                </a:solidFill>
                <a:latin typeface="DIN Condensed Bold"/>
                <a:ea typeface="DIN Condensed Bold"/>
              </a:rPr>
              <a:t>x</a:t>
            </a:r>
            <a:r>
              <a:rPr b="0" lang="pt-BR" sz="6000" spc="-1" strike="noStrike" cap="all">
                <a:solidFill>
                  <a:srgbClr val="34a5da"/>
                </a:solidFill>
                <a:latin typeface="DIN Condensed Bold"/>
                <a:ea typeface="DIN Condensed Bold"/>
              </a:rPr>
              <a:t>t</a:t>
            </a:r>
            <a:endParaRPr b="0" lang="pt-BR" sz="6000" spc="-1" strike="noStrike">
              <a:solidFill>
                <a:srgbClr val="838787"/>
              </a:solidFill>
              <a:latin typeface="Avenir Next Medium"/>
            </a:endParaRPr>
          </a:p>
        </p:txBody>
      </p:sp>
      <p:sp>
        <p:nvSpPr>
          <p:cNvPr id="240" name="PlaceHolder 3"/>
          <p:cNvSpPr>
            <a:spLocks noGrp="1"/>
          </p:cNvSpPr>
          <p:nvPr>
            <p:ph type="sldNum"/>
          </p:nvPr>
        </p:nvSpPr>
        <p:spPr>
          <a:xfrm>
            <a:off x="12186720" y="431640"/>
            <a:ext cx="406440" cy="45684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952560" y="444600"/>
            <a:ext cx="11099520" cy="2158560"/>
          </a:xfrm>
          <a:prstGeom prst="rect">
            <a:avLst/>
          </a:prstGeom>
        </p:spPr>
        <p:txBody>
          <a:bodyPr lIns="50760" rIns="50760" tIns="50760" bIns="50760" anchor="ctr">
            <a:noAutofit/>
          </a:bodyPr>
          <a:p>
            <a:pPr algn="ctr">
              <a:lnSpc>
                <a:spcPct val="100000"/>
              </a:lnSpc>
            </a:pPr>
            <a:r>
              <a:rPr b="0" lang="pt-BR" sz="8000" spc="-1" strike="noStrike">
                <a:solidFill>
                  <a:srgbClr val="000000"/>
                </a:solidFill>
                <a:latin typeface="Helvetica Light"/>
                <a:ea typeface="Helvetica Light"/>
              </a:rPr>
              <a:t>T</a:t>
            </a:r>
            <a:r>
              <a:rPr b="0" lang="pt-BR" sz="8000" spc="-1" strike="noStrike">
                <a:solidFill>
                  <a:srgbClr val="000000"/>
                </a:solidFill>
                <a:latin typeface="Helvetica Light"/>
                <a:ea typeface="Helvetica Light"/>
              </a:rPr>
              <a:t>i</a:t>
            </a:r>
            <a:r>
              <a:rPr b="0" lang="pt-BR" sz="8000" spc="-1" strike="noStrike">
                <a:solidFill>
                  <a:srgbClr val="000000"/>
                </a:solidFill>
                <a:latin typeface="Helvetica Light"/>
                <a:ea typeface="Helvetica Light"/>
              </a:rPr>
              <a:t>t</a:t>
            </a:r>
            <a:r>
              <a:rPr b="0" lang="pt-BR" sz="8000" spc="-1" strike="noStrike">
                <a:solidFill>
                  <a:srgbClr val="000000"/>
                </a:solidFill>
                <a:latin typeface="Helvetica Light"/>
                <a:ea typeface="Helvetica Light"/>
              </a:rPr>
              <a:t>l</a:t>
            </a:r>
            <a:r>
              <a:rPr b="0" lang="pt-BR" sz="8000" spc="-1" strike="noStrike">
                <a:solidFill>
                  <a:srgbClr val="000000"/>
                </a:solidFill>
                <a:latin typeface="Helvetica Light"/>
                <a:ea typeface="Helvetica Light"/>
              </a:rPr>
              <a:t>e</a:t>
            </a:r>
            <a:r>
              <a:rPr b="0" lang="pt-BR" sz="8000" spc="-1" strike="noStrike">
                <a:solidFill>
                  <a:srgbClr val="000000"/>
                </a:solidFill>
                <a:latin typeface="Helvetica Light"/>
                <a:ea typeface="Helvetica Light"/>
              </a:rPr>
              <a:t> </a:t>
            </a:r>
            <a:r>
              <a:rPr b="0" lang="pt-BR" sz="8000" spc="-1" strike="noStrike">
                <a:solidFill>
                  <a:srgbClr val="000000"/>
                </a:solidFill>
                <a:latin typeface="Helvetica Light"/>
                <a:ea typeface="Helvetica Light"/>
              </a:rPr>
              <a:t>T</a:t>
            </a:r>
            <a:r>
              <a:rPr b="0" lang="pt-BR" sz="8000" spc="-1" strike="noStrike">
                <a:solidFill>
                  <a:srgbClr val="000000"/>
                </a:solidFill>
                <a:latin typeface="Helvetica Light"/>
                <a:ea typeface="Helvetica Light"/>
              </a:rPr>
              <a:t>e</a:t>
            </a:r>
            <a:r>
              <a:rPr b="0" lang="pt-BR" sz="8000" spc="-1" strike="noStrike">
                <a:solidFill>
                  <a:srgbClr val="000000"/>
                </a:solidFill>
                <a:latin typeface="Helvetica Light"/>
                <a:ea typeface="Helvetica Light"/>
              </a:rPr>
              <a:t>x</a:t>
            </a:r>
            <a:r>
              <a:rPr b="0" lang="pt-BR" sz="8000" spc="-1" strike="noStrike">
                <a:solidFill>
                  <a:srgbClr val="000000"/>
                </a:solidFill>
                <a:latin typeface="Helvetica Light"/>
                <a:ea typeface="Helvetica Light"/>
              </a:rPr>
              <a:t>t</a:t>
            </a:r>
            <a:endParaRPr b="0" lang="pt-BR" sz="8000" spc="-1" strike="noStrike">
              <a:solidFill>
                <a:srgbClr val="838787"/>
              </a:solidFill>
              <a:latin typeface="Avenir Next Medium"/>
            </a:endParaRPr>
          </a:p>
        </p:txBody>
      </p:sp>
      <p:sp>
        <p:nvSpPr>
          <p:cNvPr id="278" name="PlaceHolder 2"/>
          <p:cNvSpPr>
            <a:spLocks noGrp="1"/>
          </p:cNvSpPr>
          <p:nvPr>
            <p:ph type="body"/>
          </p:nvPr>
        </p:nvSpPr>
        <p:spPr>
          <a:xfrm>
            <a:off x="952560" y="2603520"/>
            <a:ext cx="11099520" cy="6286320"/>
          </a:xfrm>
          <a:prstGeom prst="rect">
            <a:avLst/>
          </a:prstGeom>
        </p:spPr>
        <p:txBody>
          <a:bodyPr lIns="50760" rIns="50760" tIns="50760" bIns="50760" anchor="ctr">
            <a:noAutofit/>
          </a:bodyPr>
          <a:p>
            <a:pPr marL="444600" indent="-444240">
              <a:lnSpc>
                <a:spcPct val="100000"/>
              </a:lnSpc>
              <a:spcBef>
                <a:spcPts val="4201"/>
              </a:spcBef>
              <a:buClr>
                <a:srgbClr val="000000"/>
              </a:buClr>
              <a:buSzPct val="75000"/>
              <a:buFont typeface="Avenir Next Regular"/>
              <a:buChar char="•"/>
            </a:pPr>
            <a:r>
              <a:rPr b="0" lang="pt-BR" sz="3600" spc="-1" strike="noStrike">
                <a:solidFill>
                  <a:srgbClr val="000000"/>
                </a:solidFill>
                <a:latin typeface="Helvetica Light"/>
                <a:ea typeface="Helvetica Light"/>
              </a:rPr>
              <a:t>Body Level One</a:t>
            </a:r>
            <a:endParaRPr b="0" lang="pt-BR" sz="3600" spc="-1" strike="noStrike">
              <a:solidFill>
                <a:srgbClr val="a6aaa9"/>
              </a:solidFill>
              <a:latin typeface="Avenir Next Medium"/>
            </a:endParaRPr>
          </a:p>
          <a:p>
            <a:pPr lvl="1" marL="888840" indent="-444240">
              <a:lnSpc>
                <a:spcPct val="100000"/>
              </a:lnSpc>
              <a:spcBef>
                <a:spcPts val="4201"/>
              </a:spcBef>
              <a:buClr>
                <a:srgbClr val="000000"/>
              </a:buClr>
              <a:buSzPct val="75000"/>
              <a:buFont typeface="Avenir Next Regular"/>
              <a:buChar char="•"/>
            </a:pPr>
            <a:r>
              <a:rPr b="0" lang="pt-BR" sz="3600" spc="-1" strike="noStrike">
                <a:solidFill>
                  <a:srgbClr val="000000"/>
                </a:solidFill>
                <a:latin typeface="Helvetica Light"/>
                <a:ea typeface="Helvetica Light"/>
              </a:rPr>
              <a:t>Body Level Two</a:t>
            </a:r>
            <a:endParaRPr b="0" lang="pt-BR" sz="3600" spc="-1" strike="noStrike">
              <a:solidFill>
                <a:srgbClr val="a6aaa9"/>
              </a:solidFill>
              <a:latin typeface="Avenir Next Medium"/>
            </a:endParaRPr>
          </a:p>
          <a:p>
            <a:pPr lvl="2" marL="1333440" indent="-444240">
              <a:lnSpc>
                <a:spcPct val="100000"/>
              </a:lnSpc>
              <a:spcBef>
                <a:spcPts val="4201"/>
              </a:spcBef>
              <a:buClr>
                <a:srgbClr val="000000"/>
              </a:buClr>
              <a:buSzPct val="75000"/>
              <a:buFont typeface="Avenir Next Regular"/>
              <a:buChar char="•"/>
            </a:pPr>
            <a:r>
              <a:rPr b="0" lang="pt-BR" sz="3600" spc="-1" strike="noStrike">
                <a:solidFill>
                  <a:srgbClr val="000000"/>
                </a:solidFill>
                <a:latin typeface="Helvetica Light"/>
                <a:ea typeface="Helvetica Light"/>
              </a:rPr>
              <a:t>Body Level Three</a:t>
            </a:r>
            <a:endParaRPr b="0" lang="pt-BR" sz="3600" spc="-1" strike="noStrike">
              <a:solidFill>
                <a:srgbClr val="a6aaa9"/>
              </a:solidFill>
              <a:latin typeface="Avenir Next Medium"/>
            </a:endParaRPr>
          </a:p>
          <a:p>
            <a:pPr lvl="3" marL="1778040" indent="-444240">
              <a:lnSpc>
                <a:spcPct val="100000"/>
              </a:lnSpc>
              <a:spcBef>
                <a:spcPts val="4201"/>
              </a:spcBef>
              <a:buClr>
                <a:srgbClr val="000000"/>
              </a:buClr>
              <a:buSzPct val="75000"/>
              <a:buFont typeface="Avenir Next Regular"/>
              <a:buChar char="•"/>
            </a:pPr>
            <a:r>
              <a:rPr b="0" lang="pt-BR" sz="3600" spc="-1" strike="noStrike">
                <a:solidFill>
                  <a:srgbClr val="000000"/>
                </a:solidFill>
                <a:latin typeface="Helvetica Light"/>
                <a:ea typeface="Helvetica Light"/>
              </a:rPr>
              <a:t>Body Level Four</a:t>
            </a:r>
            <a:endParaRPr b="0" lang="pt-BR" sz="3600" spc="-1" strike="noStrike">
              <a:solidFill>
                <a:srgbClr val="a6aaa9"/>
              </a:solidFill>
              <a:latin typeface="Avenir Next Medium"/>
            </a:endParaRPr>
          </a:p>
          <a:p>
            <a:pPr lvl="4" marL="2222640" indent="-444240">
              <a:lnSpc>
                <a:spcPct val="100000"/>
              </a:lnSpc>
              <a:spcBef>
                <a:spcPts val="4201"/>
              </a:spcBef>
              <a:buClr>
                <a:srgbClr val="000000"/>
              </a:buClr>
              <a:buSzPct val="75000"/>
              <a:buFont typeface="Avenir Next Regular"/>
              <a:buChar char="•"/>
            </a:pPr>
            <a:r>
              <a:rPr b="0" lang="pt-BR" sz="3600" spc="-1" strike="noStrike">
                <a:solidFill>
                  <a:srgbClr val="000000"/>
                </a:solidFill>
                <a:latin typeface="Helvetica Light"/>
                <a:ea typeface="Helvetica Light"/>
              </a:rPr>
              <a:t>Body Level Five</a:t>
            </a:r>
            <a:endParaRPr b="0" lang="pt-BR" sz="3600" spc="-1" strike="noStrike">
              <a:solidFill>
                <a:srgbClr val="a6aaa9"/>
              </a:solidFill>
              <a:latin typeface="Avenir Next Medium"/>
            </a:endParaRPr>
          </a:p>
        </p:txBody>
      </p:sp>
      <p:sp>
        <p:nvSpPr>
          <p:cNvPr id="279" name="PlaceHolder 3"/>
          <p:cNvSpPr>
            <a:spLocks noGrp="1"/>
          </p:cNvSpPr>
          <p:nvPr>
            <p:ph type="sldNum"/>
          </p:nvPr>
        </p:nvSpPr>
        <p:spPr>
          <a:xfrm>
            <a:off x="6311880" y="9252000"/>
            <a:ext cx="368280" cy="380520"/>
          </a:xfrm>
          <a:prstGeom prst="rect">
            <a:avLst/>
          </a:prstGeom>
        </p:spPr>
        <p:txBody>
          <a:bodyPr lIns="50760" rIns="50760" tIns="50760" bIns="50760">
            <a:noAutofit/>
          </a:bodyPr>
          <a:p>
            <a:endParaRPr b="0" lang="pt-BR" sz="2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39.xml"/>
</Relationships>
</file>

<file path=ppt/slides/_rels/slide12.xml.rels><?xml version="1.0" encoding="UTF-8"?>
<Relationships xmlns="http://schemas.openxmlformats.org/package/2006/relationships"><Relationship Id="rId1" Type="http://schemas.openxmlformats.org/officeDocument/2006/relationships/video" Target="../media/media12.mov"/><Relationship Id="rId2" Type="http://schemas.microsoft.com/office/2007/relationships/media" Target="../media/media12.mov"/><Relationship Id="rId3" Type="http://schemas.openxmlformats.org/officeDocument/2006/relationships/image" Target="../media/image13.png"/><Relationship Id="rId4" Type="http://schemas.openxmlformats.org/officeDocument/2006/relationships/slideLayout" Target="../slideLayouts/slideLayout51.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7.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slideLayout" Target="../slideLayouts/slideLayout63.xml"/><Relationship Id="rId17" Type="http://schemas.openxmlformats.org/officeDocument/2006/relationships/comments" Target="../comments/comment27.xml"/><Relationship Id="rId18"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slideLayout" Target="../slideLayouts/slideLayout27.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7.xml"/>
</Relationships>
</file>

<file path=ppt/slides/_rels/slide3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27.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 Id="rId10" Type="http://schemas.openxmlformats.org/officeDocument/2006/relationships/slideLayout" Target="../slideLayouts/slideLayout75.xml"/>
</Relationships>
</file>

<file path=ppt/slides/_rels/slide3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9" Type="http://schemas.openxmlformats.org/officeDocument/2006/relationships/image" Target="../media/image63.png"/><Relationship Id="rId10" Type="http://schemas.openxmlformats.org/officeDocument/2006/relationships/image" Target="../media/image64.png"/><Relationship Id="rId11" Type="http://schemas.openxmlformats.org/officeDocument/2006/relationships/image" Target="../media/image65.png"/><Relationship Id="rId12" Type="http://schemas.openxmlformats.org/officeDocument/2006/relationships/image" Target="../media/image66.png"/><Relationship Id="rId13" Type="http://schemas.openxmlformats.org/officeDocument/2006/relationships/image" Target="../media/image67.png"/><Relationship Id="rId14" Type="http://schemas.openxmlformats.org/officeDocument/2006/relationships/image" Target="../media/image68.png"/><Relationship Id="rId15" Type="http://schemas.openxmlformats.org/officeDocument/2006/relationships/image" Target="../media/image69.png"/><Relationship Id="rId16" Type="http://schemas.openxmlformats.org/officeDocument/2006/relationships/image" Target="../media/image70.png"/><Relationship Id="rId17" Type="http://schemas.openxmlformats.org/officeDocument/2006/relationships/image" Target="../media/image71.png"/><Relationship Id="rId18" Type="http://schemas.openxmlformats.org/officeDocument/2006/relationships/slideLayout" Target="../slideLayouts/slideLayout75.xml"/>
</Relationships>
</file>

<file path=ppt/slides/_rels/slide3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 Id="rId13" Type="http://schemas.openxmlformats.org/officeDocument/2006/relationships/image" Target="../media/image84.png"/><Relationship Id="rId14" Type="http://schemas.openxmlformats.org/officeDocument/2006/relationships/image" Target="../media/image85.png"/><Relationship Id="rId15" Type="http://schemas.openxmlformats.org/officeDocument/2006/relationships/image" Target="../media/image86.png"/><Relationship Id="rId16" Type="http://schemas.openxmlformats.org/officeDocument/2006/relationships/image" Target="../media/image87.png"/><Relationship Id="rId17" Type="http://schemas.openxmlformats.org/officeDocument/2006/relationships/image" Target="../media/image88.png"/><Relationship Id="rId18" Type="http://schemas.openxmlformats.org/officeDocument/2006/relationships/image" Target="../media/image89.png"/><Relationship Id="rId19" Type="http://schemas.openxmlformats.org/officeDocument/2006/relationships/slideLayout" Target="../slideLayouts/slideLayout75.xml"/>
</Relationships>
</file>

<file path=ppt/slides/_rels/slide34.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100.png"/><Relationship Id="rId12" Type="http://schemas.openxmlformats.org/officeDocument/2006/relationships/image" Target="../media/image101.png"/><Relationship Id="rId13" Type="http://schemas.openxmlformats.org/officeDocument/2006/relationships/image" Target="../media/image102.png"/><Relationship Id="rId14" Type="http://schemas.openxmlformats.org/officeDocument/2006/relationships/image" Target="../media/image103.png"/><Relationship Id="rId15" Type="http://schemas.openxmlformats.org/officeDocument/2006/relationships/image" Target="../media/image104.png"/><Relationship Id="rId16" Type="http://schemas.openxmlformats.org/officeDocument/2006/relationships/image" Target="../media/image105.png"/><Relationship Id="rId17" Type="http://schemas.openxmlformats.org/officeDocument/2006/relationships/image" Target="../media/image106.png"/><Relationship Id="rId18" Type="http://schemas.openxmlformats.org/officeDocument/2006/relationships/image" Target="../media/image107.png"/><Relationship Id="rId19" Type="http://schemas.openxmlformats.org/officeDocument/2006/relationships/image" Target="../media/image108.png"/><Relationship Id="rId20" Type="http://schemas.openxmlformats.org/officeDocument/2006/relationships/slideLayout" Target="../slideLayouts/slideLayout75.xml"/>
</Relationships>
</file>

<file path=ppt/slides/_rels/slide3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image" Target="../media/image110.png"/><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0" Type="http://schemas.openxmlformats.org/officeDocument/2006/relationships/image" Target="../media/image118.png"/><Relationship Id="rId11" Type="http://schemas.openxmlformats.org/officeDocument/2006/relationships/image" Target="../media/image119.png"/><Relationship Id="rId12" Type="http://schemas.openxmlformats.org/officeDocument/2006/relationships/image" Target="../media/image120.png"/><Relationship Id="rId13" Type="http://schemas.openxmlformats.org/officeDocument/2006/relationships/image" Target="../media/image121.png"/><Relationship Id="rId14" Type="http://schemas.openxmlformats.org/officeDocument/2006/relationships/image" Target="../media/image122.png"/><Relationship Id="rId15" Type="http://schemas.openxmlformats.org/officeDocument/2006/relationships/image" Target="../media/image123.png"/><Relationship Id="rId16" Type="http://schemas.openxmlformats.org/officeDocument/2006/relationships/image" Target="../media/image124.png"/><Relationship Id="rId17" Type="http://schemas.openxmlformats.org/officeDocument/2006/relationships/image" Target="../media/image125.png"/><Relationship Id="rId18" Type="http://schemas.openxmlformats.org/officeDocument/2006/relationships/image" Target="../media/image126.png"/><Relationship Id="rId19" Type="http://schemas.openxmlformats.org/officeDocument/2006/relationships/image" Target="../media/image127.png"/><Relationship Id="rId20" Type="http://schemas.openxmlformats.org/officeDocument/2006/relationships/image" Target="../media/image128.png"/><Relationship Id="rId21" Type="http://schemas.openxmlformats.org/officeDocument/2006/relationships/image" Target="../media/image129.png"/><Relationship Id="rId22" Type="http://schemas.openxmlformats.org/officeDocument/2006/relationships/slideLayout" Target="../slideLayouts/slideLayout75.xml"/>
</Relationships>
</file>

<file path=ppt/slides/_rels/slide36.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40.png"/><Relationship Id="rId12" Type="http://schemas.openxmlformats.org/officeDocument/2006/relationships/image" Target="../media/image141.png"/><Relationship Id="rId13" Type="http://schemas.openxmlformats.org/officeDocument/2006/relationships/image" Target="../media/image142.png"/><Relationship Id="rId14" Type="http://schemas.openxmlformats.org/officeDocument/2006/relationships/image" Target="../media/image143.png"/><Relationship Id="rId15" Type="http://schemas.openxmlformats.org/officeDocument/2006/relationships/image" Target="../media/image144.png"/><Relationship Id="rId16" Type="http://schemas.openxmlformats.org/officeDocument/2006/relationships/image" Target="../media/image145.png"/><Relationship Id="rId17" Type="http://schemas.openxmlformats.org/officeDocument/2006/relationships/image" Target="../media/image146.png"/><Relationship Id="rId18" Type="http://schemas.openxmlformats.org/officeDocument/2006/relationships/image" Target="../media/image147.png"/><Relationship Id="rId19" Type="http://schemas.openxmlformats.org/officeDocument/2006/relationships/image" Target="../media/image148.png"/><Relationship Id="rId20" Type="http://schemas.openxmlformats.org/officeDocument/2006/relationships/image" Target="../media/image149.png"/><Relationship Id="rId21" Type="http://schemas.openxmlformats.org/officeDocument/2006/relationships/image" Target="../media/image150.png"/><Relationship Id="rId22" Type="http://schemas.openxmlformats.org/officeDocument/2006/relationships/slideLayout" Target="../slideLayouts/slideLayout75.xml"/><Relationship Id="rId2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slideLayout" Target="../slideLayouts/slideLayout75.xml"/>
</Relationships>
</file>

<file path=ppt/slides/_rels/slide38.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slideLayout" Target="../slideLayouts/slideLayout27.xml"/>
</Relationships>
</file>

<file path=ppt/slides/_rels/slide39.xml.rels><?xml version="1.0" encoding="UTF-8"?>
<Relationships xmlns="http://schemas.openxmlformats.org/package/2006/relationships"><Relationship Id="rId1" Type="http://schemas.openxmlformats.org/officeDocument/2006/relationships/image" Target="../media/image156.png"/><Relationship Id="rId2" Type="http://schemas.openxmlformats.org/officeDocument/2006/relationships/image" Target="../media/image157.png"/><Relationship Id="rId3" Type="http://schemas.openxmlformats.org/officeDocument/2006/relationships/slideLayout" Target="../slideLayouts/slideLayout75.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27.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1.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image" Target="../media/image159.png"/><Relationship Id="rId3" Type="http://schemas.openxmlformats.org/officeDocument/2006/relationships/image" Target="../media/image160.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slideLayout" Target="../slideLayouts/slideLayout27.xml"/>
</Relationships>
</file>

<file path=ppt/slides/_rels/slide42.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image" Target="../media/image164.png"/><Relationship Id="rId3" Type="http://schemas.openxmlformats.org/officeDocument/2006/relationships/image" Target="../media/image165.png"/><Relationship Id="rId4" Type="http://schemas.openxmlformats.org/officeDocument/2006/relationships/image" Target="../media/image166.png"/><Relationship Id="rId5" Type="http://schemas.openxmlformats.org/officeDocument/2006/relationships/slideLayout" Target="../slideLayouts/slideLayout27.xml"/>
</Relationships>
</file>

<file path=ppt/slides/_rels/slide43.xml.rels><?xml version="1.0" encoding="UTF-8"?>
<Relationships xmlns="http://schemas.openxmlformats.org/package/2006/relationships"><Relationship Id="rId1" Type="http://schemas.openxmlformats.org/officeDocument/2006/relationships/image" Target="../media/image167.png"/><Relationship Id="rId2" Type="http://schemas.openxmlformats.org/officeDocument/2006/relationships/image" Target="../media/image168.png"/><Relationship Id="rId3" Type="http://schemas.openxmlformats.org/officeDocument/2006/relationships/slideLayout" Target="../slideLayouts/slideLayout75.xml"/>
</Relationships>
</file>

<file path=ppt/slides/_rels/slide44.xml.rels><?xml version="1.0" encoding="UTF-8"?>
<Relationships xmlns="http://schemas.openxmlformats.org/package/2006/relationships"><Relationship Id="rId1" Type="http://schemas.openxmlformats.org/officeDocument/2006/relationships/image" Target="../media/image169.png"/><Relationship Id="rId2" Type="http://schemas.openxmlformats.org/officeDocument/2006/relationships/image" Target="../media/image170.png"/><Relationship Id="rId3" Type="http://schemas.openxmlformats.org/officeDocument/2006/relationships/image" Target="../media/image171.png"/><Relationship Id="rId4" Type="http://schemas.openxmlformats.org/officeDocument/2006/relationships/slideLayout" Target="../slideLayouts/slideLayout27.xml"/>
</Relationships>
</file>

<file path=ppt/slides/_rels/slide45.xml.rels><?xml version="1.0" encoding="UTF-8"?>
<Relationships xmlns="http://schemas.openxmlformats.org/package/2006/relationships"><Relationship Id="rId1" Type="http://schemas.openxmlformats.org/officeDocument/2006/relationships/image" Target="../media/image172.png"/><Relationship Id="rId2" Type="http://schemas.openxmlformats.org/officeDocument/2006/relationships/slideLayout" Target="../slideLayouts/slideLayout27.xml"/>
</Relationships>
</file>

<file path=ppt/slides/_rels/slide46.xml.rels><?xml version="1.0" encoding="UTF-8"?>
<Relationships xmlns="http://schemas.openxmlformats.org/package/2006/relationships"><Relationship Id="rId1" Type="http://schemas.openxmlformats.org/officeDocument/2006/relationships/image" Target="../media/image173.png"/><Relationship Id="rId2" Type="http://schemas.openxmlformats.org/officeDocument/2006/relationships/image" Target="../media/image174.png"/><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slideLayout" Target="../slideLayouts/slideLayout2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87.xml"/>
</Relationships>
</file>

<file path=ppt/slides/_rels/slide48.xml.rels><?xml version="1.0" encoding="UTF-8"?>
<Relationships xmlns="http://schemas.openxmlformats.org/package/2006/relationships"><Relationship Id="rId1" Type="http://schemas.openxmlformats.org/officeDocument/2006/relationships/image" Target="../media/image178.png"/><Relationship Id="rId2" Type="http://schemas.openxmlformats.org/officeDocument/2006/relationships/image" Target="../media/image179.png"/><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slideLayout" Target="../slideLayouts/slideLayout27.xml"/>
</Relationships>
</file>

<file path=ppt/slides/_rels/slide49.xml.rels><?xml version="1.0" encoding="UTF-8"?>
<Relationships xmlns="http://schemas.openxmlformats.org/package/2006/relationships"><Relationship Id="rId1" Type="http://schemas.openxmlformats.org/officeDocument/2006/relationships/image" Target="../media/image182.png"/><Relationship Id="rId2" Type="http://schemas.openxmlformats.org/officeDocument/2006/relationships/image" Target="../media/image183.png"/><Relationship Id="rId3" Type="http://schemas.openxmlformats.org/officeDocument/2006/relationships/image" Target="../media/image184.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slideLayout" Target="../slideLayouts/slideLayout27.xml"/><Relationship Id="rId8"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27.xml"/>
</Relationships>
</file>

<file path=ppt/slides/_rels/slide51.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image" Target="../media/image190.png"/><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slideLayout" Target="../slideLayouts/slideLayout27.xml"/>
</Relationships>
</file>

<file path=ppt/slides/_rels/slide52.xml.rels><?xml version="1.0" encoding="UTF-8"?>
<Relationships xmlns="http://schemas.openxmlformats.org/package/2006/relationships"><Relationship Id="rId1" Type="http://schemas.openxmlformats.org/officeDocument/2006/relationships/image" Target="../media/image193.tif"/><Relationship Id="rId2" Type="http://schemas.openxmlformats.org/officeDocument/2006/relationships/hyperlink" Target="http://edirlei.3dgb.com.br/index.php?option=com_content&amp;view=article&amp;id=102:inf1771&amp;catid=38:aulas&amp;Itemid=122" TargetMode="External"/><Relationship Id="rId3" Type="http://schemas.openxmlformats.org/officeDocument/2006/relationships/hyperlink" Target="http://ai.berkeley.edu" TargetMode="External"/><Relationship Id="rId4" Type="http://schemas.openxmlformats.org/officeDocument/2006/relationships/hyperlink" Target="http://incompleteideas.net/book/the-book-2nd.html" TargetMode="External"/><Relationship Id="rId5"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slideLayout" Target="../slideLayouts/slideLayout27.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2" name="Image" descr="Image"/>
          <p:cNvPicPr/>
          <p:nvPr/>
        </p:nvPicPr>
        <p:blipFill>
          <a:blip r:embed="rId1"/>
          <a:stretch/>
        </p:blipFill>
        <p:spPr>
          <a:xfrm>
            <a:off x="-5256720" y="-23040"/>
            <a:ext cx="23518080" cy="9798840"/>
          </a:xfrm>
          <a:prstGeom prst="rect">
            <a:avLst/>
          </a:prstGeom>
          <a:ln w="12600">
            <a:noFill/>
          </a:ln>
        </p:spPr>
      </p:pic>
      <p:sp>
        <p:nvSpPr>
          <p:cNvPr id="323" name="Line 1"/>
          <p:cNvSpPr/>
          <p:nvPr/>
        </p:nvSpPr>
        <p:spPr>
          <a:xfrm>
            <a:off x="406080" y="6140880"/>
            <a:ext cx="12192120" cy="0"/>
          </a:xfrm>
          <a:prstGeom prst="line">
            <a:avLst/>
          </a:prstGeom>
          <a:ln w="38160">
            <a:solidFill>
              <a:srgbClr val="a6aaa9"/>
            </a:solidFill>
            <a:miter/>
          </a:ln>
        </p:spPr>
        <p:style>
          <a:lnRef idx="0"/>
          <a:fillRef idx="0"/>
          <a:effectRef idx="0"/>
          <a:fontRef idx="minor"/>
        </p:style>
      </p:sp>
      <p:sp>
        <p:nvSpPr>
          <p:cNvPr id="324" name="TextShape 2"/>
          <p:cNvSpPr txBox="1"/>
          <p:nvPr/>
        </p:nvSpPr>
        <p:spPr>
          <a:xfrm>
            <a:off x="406440" y="6426360"/>
            <a:ext cx="12191760" cy="2704680"/>
          </a:xfrm>
          <a:prstGeom prst="rect">
            <a:avLst/>
          </a:prstGeom>
          <a:noFill/>
          <a:ln w="12600">
            <a:noFill/>
          </a:ln>
        </p:spPr>
        <p:txBody>
          <a:bodyPr lIns="50760" rIns="50760" tIns="50760" bIns="50760">
            <a:noAutofit/>
          </a:bodyPr>
          <a:p>
            <a:pPr>
              <a:lnSpc>
                <a:spcPct val="80000"/>
              </a:lnSpc>
            </a:pP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n</a:t>
            </a:r>
            <a:r>
              <a:rPr b="0" lang="pt-BR" sz="12240" spc="-1" strike="noStrike" cap="all">
                <a:solidFill>
                  <a:srgbClr val="34a5da"/>
                </a:solidFill>
                <a:latin typeface="DIN Condensed Bold"/>
                <a:ea typeface="DIN Condensed Bold"/>
              </a:rPr>
              <a:t>t</a:t>
            </a:r>
            <a:r>
              <a:rPr b="0" lang="pt-BR" sz="12240" spc="-1" strike="noStrike" cap="all">
                <a:solidFill>
                  <a:srgbClr val="34a5da"/>
                </a:solidFill>
                <a:latin typeface="DIN Condensed Bold"/>
                <a:ea typeface="DIN Condensed Bold"/>
              </a:rPr>
              <a:t>e</a:t>
            </a:r>
            <a:r>
              <a:rPr b="0" lang="pt-BR" sz="12240" spc="-1" strike="noStrike" cap="all">
                <a:solidFill>
                  <a:srgbClr val="34a5da"/>
                </a:solidFill>
                <a:latin typeface="DIN Condensed Bold"/>
                <a:ea typeface="DIN Condensed Bold"/>
              </a:rPr>
              <a:t>l</a:t>
            </a: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g</a:t>
            </a:r>
            <a:r>
              <a:rPr b="0" lang="pt-BR" sz="12240" spc="-1" strike="noStrike" cap="all">
                <a:solidFill>
                  <a:srgbClr val="34a5da"/>
                </a:solidFill>
                <a:latin typeface="DIN Condensed Bold"/>
                <a:ea typeface="DIN Condensed Bold"/>
              </a:rPr>
              <a:t>ê</a:t>
            </a:r>
            <a:r>
              <a:rPr b="0" lang="pt-BR" sz="12240" spc="-1" strike="noStrike" cap="all">
                <a:solidFill>
                  <a:srgbClr val="34a5da"/>
                </a:solidFill>
                <a:latin typeface="DIN Condensed Bold"/>
                <a:ea typeface="DIN Condensed Bold"/>
              </a:rPr>
              <a:t>n</a:t>
            </a:r>
            <a:r>
              <a:rPr b="0" lang="pt-BR" sz="12240" spc="-1" strike="noStrike" cap="all">
                <a:solidFill>
                  <a:srgbClr val="34a5da"/>
                </a:solidFill>
                <a:latin typeface="DIN Condensed Bold"/>
                <a:ea typeface="DIN Condensed Bold"/>
              </a:rPr>
              <a:t>c</a:t>
            </a: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a</a:t>
            </a:r>
            <a:r>
              <a:rPr b="0" lang="pt-BR" sz="12240" spc="-1" strike="noStrike" cap="all">
                <a:solidFill>
                  <a:srgbClr val="34a5da"/>
                </a:solidFill>
                <a:latin typeface="DIN Condensed Bold"/>
                <a:ea typeface="DIN Condensed Bold"/>
              </a:rPr>
              <a:t> </a:t>
            </a:r>
            <a:r>
              <a:rPr b="0" lang="pt-BR" sz="12240" spc="-1" strike="noStrike" cap="all">
                <a:solidFill>
                  <a:srgbClr val="34a5da"/>
                </a:solidFill>
                <a:latin typeface="DIN Condensed Bold"/>
                <a:ea typeface="DIN Condensed Bold"/>
              </a:rPr>
              <a:t>A</a:t>
            </a:r>
            <a:r>
              <a:rPr b="0" lang="pt-BR" sz="12240" spc="-1" strike="noStrike" cap="all">
                <a:solidFill>
                  <a:srgbClr val="34a5da"/>
                </a:solidFill>
                <a:latin typeface="DIN Condensed Bold"/>
                <a:ea typeface="DIN Condensed Bold"/>
              </a:rPr>
              <a:t>r</a:t>
            </a:r>
            <a:r>
              <a:rPr b="0" lang="pt-BR" sz="12240" spc="-1" strike="noStrike" cap="all">
                <a:solidFill>
                  <a:srgbClr val="34a5da"/>
                </a:solidFill>
                <a:latin typeface="DIN Condensed Bold"/>
                <a:ea typeface="DIN Condensed Bold"/>
              </a:rPr>
              <a:t>t</a:t>
            </a: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f</a:t>
            </a: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c</a:t>
            </a:r>
            <a:r>
              <a:rPr b="0" lang="pt-BR" sz="12240" spc="-1" strike="noStrike" cap="all">
                <a:solidFill>
                  <a:srgbClr val="34a5da"/>
                </a:solidFill>
                <a:latin typeface="DIN Condensed Bold"/>
                <a:ea typeface="DIN Condensed Bold"/>
              </a:rPr>
              <a:t>i</a:t>
            </a:r>
            <a:r>
              <a:rPr b="0" lang="pt-BR" sz="12240" spc="-1" strike="noStrike" cap="all">
                <a:solidFill>
                  <a:srgbClr val="34a5da"/>
                </a:solidFill>
                <a:latin typeface="DIN Condensed Bold"/>
                <a:ea typeface="DIN Condensed Bold"/>
              </a:rPr>
              <a:t>a</a:t>
            </a:r>
            <a:r>
              <a:rPr b="0" lang="pt-BR" sz="12240" spc="-1" strike="noStrike" cap="all">
                <a:solidFill>
                  <a:srgbClr val="34a5da"/>
                </a:solidFill>
                <a:latin typeface="DIN Condensed Bold"/>
                <a:ea typeface="DIN Condensed Bold"/>
              </a:rPr>
              <a:t>l</a:t>
            </a:r>
            <a:endParaRPr b="0" lang="pt-BR" sz="12240" spc="-1" strike="noStrike">
              <a:solidFill>
                <a:srgbClr val="838787"/>
              </a:solidFill>
              <a:latin typeface="Avenir Next Medium"/>
            </a:endParaRPr>
          </a:p>
        </p:txBody>
      </p:sp>
      <p:sp>
        <p:nvSpPr>
          <p:cNvPr id="325" name="TextShape 3"/>
          <p:cNvSpPr txBox="1"/>
          <p:nvPr/>
        </p:nvSpPr>
        <p:spPr>
          <a:xfrm>
            <a:off x="406440" y="4267080"/>
            <a:ext cx="12191760" cy="1802880"/>
          </a:xfrm>
          <a:prstGeom prst="rect">
            <a:avLst/>
          </a:prstGeom>
          <a:noFill/>
          <a:ln w="12600">
            <a:noFill/>
          </a:ln>
        </p:spPr>
        <p:txBody>
          <a:bodyPr lIns="50760" rIns="50760" tIns="50760" bIns="50760" anchor="b">
            <a:noAutofit/>
          </a:bodyPr>
          <a:p>
            <a:pPr>
              <a:lnSpc>
                <a:spcPct val="80000"/>
              </a:lnSpc>
              <a:spcBef>
                <a:spcPts val="2299"/>
              </a:spcBef>
            </a:pPr>
            <a:r>
              <a:rPr b="0" lang="pt-BR" sz="5400" spc="-1" strike="noStrike" cap="all">
                <a:solidFill>
                  <a:srgbClr val="a6aaa9"/>
                </a:solidFill>
                <a:latin typeface="DIN Alternate Bold"/>
                <a:ea typeface="DIN Alternate Bold"/>
              </a:rPr>
              <a:t>MAC 425 / 5739</a:t>
            </a:r>
            <a:endParaRPr b="0" lang="pt-BR" sz="5400" spc="-1" strike="noStrike">
              <a:solidFill>
                <a:srgbClr val="a6aaa9"/>
              </a:solidFill>
              <a:latin typeface="Avenir Next Medium"/>
            </a:endParaRPr>
          </a:p>
        </p:txBody>
      </p:sp>
      <p:sp>
        <p:nvSpPr>
          <p:cNvPr id="326" name="CustomShape 4"/>
          <p:cNvSpPr/>
          <p:nvPr/>
        </p:nvSpPr>
        <p:spPr>
          <a:xfrm>
            <a:off x="-2688480" y="7881840"/>
            <a:ext cx="18411840" cy="797040"/>
          </a:xfrm>
          <a:prstGeom prst="rect">
            <a:avLst/>
          </a:prstGeom>
          <a:noFill/>
          <a:ln w="12600">
            <a:noFill/>
          </a:ln>
        </p:spPr>
        <p:style>
          <a:lnRef idx="0"/>
          <a:fillRef idx="0"/>
          <a:effectRef idx="0"/>
          <a:fontRef idx="minor"/>
        </p:style>
        <p:txBody>
          <a:bodyPr wrap="none" lIns="50760" rIns="50760" tIns="50760" bIns="50760" anchor="ctr">
            <a:spAutoFit/>
          </a:bodyPr>
          <a:p>
            <a:pPr>
              <a:lnSpc>
                <a:spcPct val="80000"/>
              </a:lnSpc>
              <a:spcBef>
                <a:spcPts val="2801"/>
              </a:spcBef>
            </a:pPr>
            <a:r>
              <a:rPr b="0" lang="pt-BR" sz="5700" spc="568" strike="noStrike" cap="all">
                <a:solidFill>
                  <a:srgbClr val="ffffff"/>
                </a:solidFill>
                <a:latin typeface="DIN Condensed Bold"/>
                <a:ea typeface="DIN Condensed Bold"/>
              </a:rPr>
              <a:t>aprendizado por reforço aproximado</a:t>
            </a:r>
            <a:endParaRPr b="0" lang="pt-BR" sz="5700" spc="-1" strike="noStrike">
              <a:latin typeface="Arial"/>
            </a:endParaRPr>
          </a:p>
        </p:txBody>
      </p:sp>
      <p:sp>
        <p:nvSpPr>
          <p:cNvPr id="327" name="CustomShape 5"/>
          <p:cNvSpPr/>
          <p:nvPr/>
        </p:nvSpPr>
        <p:spPr>
          <a:xfrm>
            <a:off x="8019720" y="-28800"/>
            <a:ext cx="4905720" cy="710640"/>
          </a:xfrm>
          <a:prstGeom prst="rect">
            <a:avLst/>
          </a:prstGeom>
          <a:noFill/>
          <a:ln w="12600">
            <a:noFill/>
          </a:ln>
        </p:spPr>
        <p:style>
          <a:lnRef idx="0"/>
          <a:fillRef idx="0"/>
          <a:effectRef idx="0"/>
          <a:fontRef idx="minor"/>
        </p:style>
        <p:txBody>
          <a:bodyPr lIns="50760" rIns="50760" tIns="50760" bIns="50760" anchor="ctr">
            <a:spAutoFit/>
          </a:bodyPr>
          <a:p>
            <a:pPr>
              <a:lnSpc>
                <a:spcPct val="100000"/>
              </a:lnSpc>
              <a:spcBef>
                <a:spcPts val="2401"/>
              </a:spcBef>
            </a:pPr>
            <a:r>
              <a:rPr b="0" lang="pt-BR" sz="2000" spc="-1" strike="noStrike">
                <a:solidFill>
                  <a:srgbClr val="d2d9db"/>
                </a:solidFill>
                <a:latin typeface="Avenir Next Medium"/>
                <a:ea typeface="Avenir Next Medium"/>
              </a:rPr>
              <a:t>Resident Evil: The Final Chapter (2016)</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90"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Agent takes action </a:t>
            </a:r>
            <a:r>
              <a:rPr b="0" lang="pt-BR" sz="2900" spc="-1" strike="noStrike">
                <a:solidFill>
                  <a:srgbClr val="e42832"/>
                </a:solidFill>
                <a:latin typeface="Avenir Next Medium"/>
                <a:ea typeface="Avenir Next Medium"/>
              </a:rPr>
              <a:t>go up</a:t>
            </a:r>
            <a:r>
              <a:rPr b="0" lang="pt-BR" sz="2900" spc="-1" strike="noStrike">
                <a:solidFill>
                  <a:srgbClr val="222222"/>
                </a:solidFill>
                <a:latin typeface="Avenir Next Medium"/>
                <a:ea typeface="Avenir Next Medium"/>
              </a:rPr>
              <a:t> in s</a:t>
            </a:r>
            <a:r>
              <a:rPr b="0" lang="pt-BR" sz="2900" spc="-1" strike="noStrike" baseline="-14000">
                <a:solidFill>
                  <a:srgbClr val="222222"/>
                </a:solidFill>
                <a:latin typeface="Avenir Next Medium"/>
                <a:ea typeface="Avenir Next Medium"/>
              </a:rPr>
              <a:t>1, </a:t>
            </a:r>
            <a:r>
              <a:rPr b="0" lang="pt-BR" sz="2900" spc="-1" strike="noStrike" baseline="1000">
                <a:solidFill>
                  <a:srgbClr val="222222"/>
                </a:solidFill>
                <a:latin typeface="Avenir Next Medium"/>
                <a:ea typeface="Avenir Next Medium"/>
              </a:rPr>
              <a:t>receives reward 0 and transits to </a:t>
            </a:r>
            <a:r>
              <a:rPr b="0" lang="pt-BR" sz="2900" spc="-1" strike="noStrike">
                <a:solidFill>
                  <a:srgbClr val="222222"/>
                </a:solidFill>
                <a:latin typeface="Avenir Next Medium"/>
                <a:ea typeface="Avenir Next Medium"/>
              </a:rPr>
              <a:t>s</a:t>
            </a:r>
            <a:r>
              <a:rPr b="0" lang="pt-BR" sz="2900" spc="-1" strike="noStrike" baseline="-14000">
                <a:solidFill>
                  <a:srgbClr val="222222"/>
                </a:solidFill>
                <a:latin typeface="Avenir Next Medium"/>
                <a:ea typeface="Avenir Next Medium"/>
              </a:rPr>
              <a:t>2</a:t>
            </a: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baseline="-8000">
                <a:solidFill>
                  <a:srgbClr val="222222"/>
                </a:solidFill>
                <a:latin typeface="Avenir Next Medium"/>
                <a:ea typeface="Avenir Next Medium"/>
              </a:rPr>
              <a:t>Discount factor: </a:t>
            </a:r>
            <a:r>
              <a:rPr b="0" lang="pt-BR" sz="2900" spc="-1" strike="noStrike">
                <a:solidFill>
                  <a:srgbClr val="222222"/>
                </a:solidFill>
                <a:latin typeface="Symbol"/>
                <a:ea typeface="Symbol"/>
              </a:rPr>
              <a:t>g </a:t>
            </a:r>
            <a:r>
              <a:rPr b="0" lang="pt-BR" sz="2900" spc="-1" strike="noStrike">
                <a:solidFill>
                  <a:srgbClr val="222222"/>
                </a:solidFill>
                <a:latin typeface="Avenir Next Medium"/>
                <a:ea typeface="Avenir Next Medium"/>
              </a:rPr>
              <a:t>= 0.9</a:t>
            </a: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Q =</a:t>
            </a:r>
            <a:endParaRPr b="0" lang="pt-BR" sz="2900" spc="-1" strike="noStrike">
              <a:solidFill>
                <a:srgbClr val="a6aaa9"/>
              </a:solidFill>
              <a:latin typeface="Avenir Next Medium"/>
            </a:endParaRPr>
          </a:p>
          <a:p>
            <a:pPr>
              <a:lnSpc>
                <a:spcPct val="100000"/>
              </a:lnSpc>
              <a:spcBef>
                <a:spcPts val="2801"/>
              </a:spcBef>
            </a:pPr>
            <a:endParaRPr b="0" lang="pt-BR" sz="2900" spc="-1" strike="noStrike">
              <a:solidFill>
                <a:srgbClr val="a6aaa9"/>
              </a:solidFill>
              <a:latin typeface="Avenir Next Medium"/>
            </a:endParaRPr>
          </a:p>
          <a:p>
            <a:pPr>
              <a:lnSpc>
                <a:spcPct val="100000"/>
              </a:lnSpc>
              <a:spcBef>
                <a:spcPts val="2801"/>
              </a:spcBef>
            </a:pP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Learning rate: </a:t>
            </a:r>
            <a:r>
              <a:rPr b="0" lang="pt-BR" sz="2900" spc="-1" strike="noStrike">
                <a:solidFill>
                  <a:srgbClr val="222222"/>
                </a:solidFill>
                <a:latin typeface="Symbol"/>
                <a:ea typeface="Symbol"/>
              </a:rPr>
              <a:t>a</a:t>
            </a:r>
            <a:r>
              <a:rPr b="0" lang="pt-BR" sz="2900" spc="-1" strike="noStrike">
                <a:solidFill>
                  <a:srgbClr val="222222"/>
                </a:solidFill>
                <a:latin typeface="Avenir Next Medium"/>
                <a:ea typeface="Avenir Next Medium"/>
              </a:rPr>
              <a:t>=1</a:t>
            </a:r>
            <a:endParaRPr b="0" lang="pt-BR" sz="2900" spc="-1" strike="noStrike">
              <a:solidFill>
                <a:srgbClr val="a6aaa9"/>
              </a:solidFill>
              <a:latin typeface="Avenir Next Medium"/>
            </a:endParaRPr>
          </a:p>
        </p:txBody>
      </p:sp>
      <p:sp>
        <p:nvSpPr>
          <p:cNvPr id="391"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x</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e</a:t>
            </a:r>
            <a:endParaRPr b="0" lang="pt-BR" sz="4800" spc="-1" strike="noStrike">
              <a:solidFill>
                <a:srgbClr val="838787"/>
              </a:solidFill>
              <a:latin typeface="Avenir Next Medium"/>
            </a:endParaRPr>
          </a:p>
        </p:txBody>
      </p:sp>
      <p:sp>
        <p:nvSpPr>
          <p:cNvPr id="392" name="CustomShape 3"/>
          <p:cNvSpPr/>
          <p:nvPr/>
        </p:nvSpPr>
        <p:spPr>
          <a:xfrm>
            <a:off x="5035680" y="6608520"/>
            <a:ext cx="7542000" cy="2365920"/>
          </a:xfrm>
          <a:prstGeom prst="rect">
            <a:avLst/>
          </a:prstGeom>
          <a:noFill/>
          <a:ln w="12600">
            <a:noFill/>
          </a:ln>
        </p:spPr>
        <p:style>
          <a:lnRef idx="0"/>
          <a:fillRef idx="0"/>
          <a:effectRef idx="0"/>
          <a:fontRef idx="minor"/>
        </p:style>
        <p:txBody>
          <a:bodyPr lIns="65160" rIns="65160" tIns="65160" bIns="65160" anchor="ctr">
            <a:spAutoFit/>
          </a:bodyPr>
          <a:p>
            <a:pPr>
              <a:lnSpc>
                <a:spcPct val="100000"/>
              </a:lnSpc>
            </a:pPr>
            <a:r>
              <a:rPr b="0" lang="pt-BR" sz="3600" spc="-1" strike="noStrike">
                <a:solidFill>
                  <a:srgbClr val="e42832"/>
                </a:solidFill>
                <a:latin typeface="Arial"/>
                <a:ea typeface="Arial"/>
              </a:rPr>
              <a:t>Q(s</a:t>
            </a:r>
            <a:r>
              <a:rPr b="0" lang="pt-BR" sz="3600" spc="-1" strike="noStrike" baseline="-13000">
                <a:solidFill>
                  <a:srgbClr val="e42832"/>
                </a:solidFill>
                <a:latin typeface="Arial"/>
                <a:ea typeface="Arial"/>
              </a:rPr>
              <a:t>1</a:t>
            </a:r>
            <a:r>
              <a:rPr b="0" lang="pt-BR" sz="3600" spc="-1" strike="noStrike">
                <a:solidFill>
                  <a:srgbClr val="e42832"/>
                </a:solidFill>
                <a:latin typeface="Arial"/>
                <a:ea typeface="Arial"/>
              </a:rPr>
              <a:t>, up) </a:t>
            </a:r>
            <a:endParaRPr b="0" lang="pt-BR" sz="3600" spc="-1" strike="noStrike">
              <a:latin typeface="Arial"/>
            </a:endParaRPr>
          </a:p>
          <a:p>
            <a:pPr>
              <a:lnSpc>
                <a:spcPct val="100000"/>
              </a:lnSpc>
            </a:pPr>
            <a:r>
              <a:rPr b="0" lang="pt-BR" sz="3600" spc="-1" strike="noStrike">
                <a:solidFill>
                  <a:srgbClr val="e42832"/>
                </a:solidFill>
                <a:latin typeface="Arial"/>
                <a:ea typeface="Arial"/>
              </a:rPr>
              <a:t>     </a:t>
            </a:r>
            <a:r>
              <a:rPr b="0" lang="pt-BR" sz="3600" spc="-1" strike="noStrike">
                <a:solidFill>
                  <a:srgbClr val="e42832"/>
                </a:solidFill>
                <a:latin typeface="Arial"/>
                <a:ea typeface="Arial"/>
              </a:rPr>
              <a:t>= R(s</a:t>
            </a:r>
            <a:r>
              <a:rPr b="0" lang="pt-BR" sz="3600" spc="-1" strike="noStrike" baseline="-5000">
                <a:solidFill>
                  <a:srgbClr val="e42832"/>
                </a:solidFill>
                <a:latin typeface="Arial"/>
                <a:ea typeface="Arial"/>
              </a:rPr>
              <a:t>1</a:t>
            </a:r>
            <a:r>
              <a:rPr b="0" lang="pt-BR" sz="3600" spc="-1" strike="noStrike">
                <a:solidFill>
                  <a:srgbClr val="e42832"/>
                </a:solidFill>
                <a:latin typeface="Arial"/>
                <a:ea typeface="Arial"/>
              </a:rPr>
              <a:t>,up</a:t>
            </a:r>
            <a:r>
              <a:rPr b="0" lang="pt-BR" sz="3600" spc="-1" strike="noStrike" baseline="-7000">
                <a:solidFill>
                  <a:srgbClr val="e42832"/>
                </a:solidFill>
                <a:latin typeface="Arial"/>
                <a:ea typeface="Arial"/>
              </a:rPr>
              <a:t>)</a:t>
            </a:r>
            <a:r>
              <a:rPr b="0" lang="pt-BR" sz="3600" spc="-1" strike="noStrike">
                <a:solidFill>
                  <a:srgbClr val="e42832"/>
                </a:solidFill>
                <a:latin typeface="Arial"/>
                <a:ea typeface="Arial"/>
              </a:rPr>
              <a:t> + </a:t>
            </a:r>
            <a:r>
              <a:rPr b="0" lang="pt-BR" sz="3600" spc="-1" strike="noStrike">
                <a:solidFill>
                  <a:srgbClr val="e42832"/>
                </a:solidFill>
                <a:latin typeface="Symbol"/>
                <a:ea typeface="Symbol"/>
              </a:rPr>
              <a:t>g </a:t>
            </a:r>
            <a:r>
              <a:rPr b="0" lang="pt-BR" sz="3600" spc="-1" strike="noStrike">
                <a:solidFill>
                  <a:srgbClr val="e42832"/>
                </a:solidFill>
                <a:latin typeface="Arial"/>
                <a:ea typeface="Arial"/>
              </a:rPr>
              <a:t>max</a:t>
            </a:r>
            <a:r>
              <a:rPr b="0" lang="pt-BR" sz="3600" spc="-1" strike="noStrike" baseline="-13000">
                <a:solidFill>
                  <a:srgbClr val="e42832"/>
                </a:solidFill>
                <a:latin typeface="Arial"/>
                <a:ea typeface="Arial"/>
              </a:rPr>
              <a:t>a’</a:t>
            </a:r>
            <a:r>
              <a:rPr b="0" lang="pt-BR" sz="3600" spc="-1" strike="noStrike">
                <a:solidFill>
                  <a:srgbClr val="e42832"/>
                </a:solidFill>
                <a:latin typeface="Arial"/>
                <a:ea typeface="Arial"/>
              </a:rPr>
              <a:t> Q(s</a:t>
            </a:r>
            <a:r>
              <a:rPr b="0" lang="pt-BR" sz="3600" spc="-1" strike="noStrike" baseline="-13000">
                <a:solidFill>
                  <a:srgbClr val="e42832"/>
                </a:solidFill>
                <a:latin typeface="Arial"/>
                <a:ea typeface="Arial"/>
              </a:rPr>
              <a:t>2</a:t>
            </a:r>
            <a:r>
              <a:rPr b="0" lang="pt-BR" sz="3600" spc="-1" strike="noStrike">
                <a:solidFill>
                  <a:srgbClr val="e42832"/>
                </a:solidFill>
                <a:latin typeface="Arial"/>
                <a:ea typeface="Arial"/>
              </a:rPr>
              <a:t>, a’)</a:t>
            </a:r>
            <a:endParaRPr b="0" lang="pt-BR" sz="3600" spc="-1" strike="noStrike">
              <a:latin typeface="Arial"/>
            </a:endParaRPr>
          </a:p>
          <a:p>
            <a:pPr>
              <a:lnSpc>
                <a:spcPct val="100000"/>
              </a:lnSpc>
            </a:pPr>
            <a:r>
              <a:rPr b="0" lang="pt-BR" sz="3600" spc="-1" strike="noStrike">
                <a:solidFill>
                  <a:srgbClr val="e42832"/>
                </a:solidFill>
                <a:latin typeface="Arial"/>
                <a:ea typeface="Arial"/>
              </a:rPr>
              <a:t>     </a:t>
            </a:r>
            <a:r>
              <a:rPr b="0" lang="pt-BR" sz="3600" spc="-1" strike="noStrike">
                <a:solidFill>
                  <a:srgbClr val="e42832"/>
                </a:solidFill>
                <a:latin typeface="Arial"/>
                <a:ea typeface="Arial"/>
              </a:rPr>
              <a:t>= 0 + 0.9 max {73, 70, 100}</a:t>
            </a:r>
            <a:endParaRPr b="0" lang="pt-BR" sz="3600" spc="-1" strike="noStrike">
              <a:latin typeface="Arial"/>
            </a:endParaRPr>
          </a:p>
          <a:p>
            <a:pPr>
              <a:lnSpc>
                <a:spcPct val="100000"/>
              </a:lnSpc>
            </a:pPr>
            <a:r>
              <a:rPr b="0" lang="pt-BR" sz="3600" spc="-1" strike="noStrike">
                <a:solidFill>
                  <a:srgbClr val="e42832"/>
                </a:solidFill>
                <a:latin typeface="Arial"/>
                <a:ea typeface="Arial"/>
              </a:rPr>
              <a:t>     </a:t>
            </a:r>
            <a:r>
              <a:rPr b="0" lang="pt-BR" sz="3600" spc="-1" strike="noStrike">
                <a:solidFill>
                  <a:srgbClr val="e42832"/>
                </a:solidFill>
                <a:latin typeface="Arial"/>
                <a:ea typeface="Arial"/>
              </a:rPr>
              <a:t>= 90</a:t>
            </a:r>
            <a:endParaRPr b="0" lang="pt-BR" sz="3600" spc="-1" strike="noStrike">
              <a:latin typeface="Arial"/>
            </a:endParaRPr>
          </a:p>
        </p:txBody>
      </p:sp>
      <p:grpSp>
        <p:nvGrpSpPr>
          <p:cNvPr id="393" name="Group 4"/>
          <p:cNvGrpSpPr/>
          <p:nvPr/>
        </p:nvGrpSpPr>
        <p:grpSpPr>
          <a:xfrm>
            <a:off x="1908360" y="3591000"/>
            <a:ext cx="3614760" cy="2257560"/>
            <a:chOff x="1908360" y="3591000"/>
            <a:chExt cx="3614760" cy="2257560"/>
          </a:xfrm>
        </p:grpSpPr>
        <p:sp>
          <p:nvSpPr>
            <p:cNvPr id="394" name="CustomShape 5"/>
            <p:cNvSpPr/>
            <p:nvPr/>
          </p:nvSpPr>
          <p:spPr>
            <a:xfrm>
              <a:off x="1908360" y="3591000"/>
              <a:ext cx="3614400" cy="2257560"/>
            </a:xfrm>
            <a:prstGeom prst="rect">
              <a:avLst/>
            </a:prstGeom>
            <a:solidFill>
              <a:srgbClr val="ffffff"/>
            </a:solidFill>
            <a:ln w="12600">
              <a:solidFill>
                <a:srgbClr val="000000"/>
              </a:solidFill>
              <a:round/>
            </a:ln>
          </p:spPr>
          <p:style>
            <a:lnRef idx="0"/>
            <a:fillRef idx="0"/>
            <a:effectRef idx="0"/>
            <a:fontRef idx="minor"/>
          </p:style>
        </p:sp>
        <p:sp>
          <p:nvSpPr>
            <p:cNvPr id="395" name="Line 6"/>
            <p:cNvSpPr/>
            <p:nvPr/>
          </p:nvSpPr>
          <p:spPr>
            <a:xfrm>
              <a:off x="3123000" y="3609000"/>
              <a:ext cx="0" cy="2237400"/>
            </a:xfrm>
            <a:prstGeom prst="line">
              <a:avLst/>
            </a:prstGeom>
            <a:ln w="12600">
              <a:solidFill>
                <a:srgbClr val="000000"/>
              </a:solidFill>
              <a:round/>
            </a:ln>
          </p:spPr>
          <p:style>
            <a:lnRef idx="0"/>
            <a:fillRef idx="0"/>
            <a:effectRef idx="0"/>
            <a:fontRef idx="minor"/>
          </p:style>
        </p:sp>
        <p:sp>
          <p:nvSpPr>
            <p:cNvPr id="396" name="Line 7"/>
            <p:cNvSpPr/>
            <p:nvPr/>
          </p:nvSpPr>
          <p:spPr>
            <a:xfrm>
              <a:off x="4310640" y="3609000"/>
              <a:ext cx="0" cy="2237400"/>
            </a:xfrm>
            <a:prstGeom prst="line">
              <a:avLst/>
            </a:prstGeom>
            <a:ln w="12600">
              <a:solidFill>
                <a:srgbClr val="000000"/>
              </a:solidFill>
              <a:round/>
            </a:ln>
          </p:spPr>
          <p:style>
            <a:lnRef idx="0"/>
            <a:fillRef idx="0"/>
            <a:effectRef idx="0"/>
            <a:fontRef idx="minor"/>
          </p:style>
        </p:sp>
        <p:sp>
          <p:nvSpPr>
            <p:cNvPr id="397" name="Line 8"/>
            <p:cNvSpPr/>
            <p:nvPr/>
          </p:nvSpPr>
          <p:spPr>
            <a:xfrm flipV="1">
              <a:off x="1908360" y="4699440"/>
              <a:ext cx="3614760" cy="20520"/>
            </a:xfrm>
            <a:prstGeom prst="line">
              <a:avLst/>
            </a:prstGeom>
            <a:ln w="12600">
              <a:solidFill>
                <a:srgbClr val="000000"/>
              </a:solidFill>
              <a:round/>
            </a:ln>
          </p:spPr>
          <p:style>
            <a:lnRef idx="0"/>
            <a:fillRef idx="0"/>
            <a:effectRef idx="0"/>
            <a:fontRef idx="minor"/>
          </p:style>
        </p:sp>
        <p:sp>
          <p:nvSpPr>
            <p:cNvPr id="398" name="CustomShape 9"/>
            <p:cNvSpPr/>
            <p:nvPr/>
          </p:nvSpPr>
          <p:spPr>
            <a:xfrm>
              <a:off x="4649760" y="3862800"/>
              <a:ext cx="58860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100</a:t>
              </a:r>
              <a:endParaRPr b="0" lang="pt-BR" sz="2400" spc="-1" strike="noStrike">
                <a:latin typeface="Arial"/>
              </a:endParaRPr>
            </a:p>
          </p:txBody>
        </p:sp>
        <p:sp>
          <p:nvSpPr>
            <p:cNvPr id="399" name="CustomShape 10"/>
            <p:cNvSpPr/>
            <p:nvPr/>
          </p:nvSpPr>
          <p:spPr>
            <a:xfrm>
              <a:off x="3501360" y="4772880"/>
              <a:ext cx="338760" cy="5061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000000"/>
                  </a:solidFill>
                  <a:latin typeface="Times New Roman"/>
                  <a:ea typeface="Times New Roman"/>
                </a:rPr>
                <a:t>s</a:t>
              </a:r>
              <a:r>
                <a:rPr b="1" lang="pt-BR" sz="2400" spc="-1" strike="noStrike" baseline="-12000">
                  <a:solidFill>
                    <a:srgbClr val="000000"/>
                  </a:solidFill>
                  <a:latin typeface="Times New Roman"/>
                  <a:ea typeface="Times New Roman"/>
                </a:rPr>
                <a:t>1</a:t>
              </a:r>
              <a:endParaRPr b="0" lang="pt-BR" sz="2400" spc="-1" strike="noStrike">
                <a:latin typeface="Arial"/>
              </a:endParaRPr>
            </a:p>
          </p:txBody>
        </p:sp>
        <p:sp>
          <p:nvSpPr>
            <p:cNvPr id="400" name="CustomShape 11"/>
            <p:cNvSpPr/>
            <p:nvPr/>
          </p:nvSpPr>
          <p:spPr>
            <a:xfrm>
              <a:off x="2265120" y="510156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66</a:t>
              </a:r>
              <a:endParaRPr b="0" lang="pt-BR" sz="2400" spc="-1" strike="noStrike">
                <a:latin typeface="Arial"/>
              </a:endParaRPr>
            </a:p>
          </p:txBody>
        </p:sp>
        <p:sp>
          <p:nvSpPr>
            <p:cNvPr id="401" name="CustomShape 12"/>
            <p:cNvSpPr/>
            <p:nvPr/>
          </p:nvSpPr>
          <p:spPr>
            <a:xfrm>
              <a:off x="4726080" y="510156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81</a:t>
              </a:r>
              <a:endParaRPr b="0" lang="pt-BR" sz="2400" spc="-1" strike="noStrike">
                <a:latin typeface="Arial"/>
              </a:endParaRPr>
            </a:p>
          </p:txBody>
        </p:sp>
        <p:sp>
          <p:nvSpPr>
            <p:cNvPr id="402" name="CustomShape 13"/>
            <p:cNvSpPr/>
            <p:nvPr/>
          </p:nvSpPr>
          <p:spPr>
            <a:xfrm>
              <a:off x="3501360" y="3600360"/>
              <a:ext cx="338760" cy="5061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000000"/>
                  </a:solidFill>
                  <a:latin typeface="Times New Roman"/>
                  <a:ea typeface="Times New Roman"/>
                </a:rPr>
                <a:t>s</a:t>
              </a:r>
              <a:r>
                <a:rPr b="1" lang="pt-BR" sz="2400" spc="-1" strike="noStrike" baseline="-12000">
                  <a:solidFill>
                    <a:srgbClr val="000000"/>
                  </a:solidFill>
                  <a:latin typeface="Times New Roman"/>
                  <a:ea typeface="Times New Roman"/>
                </a:rPr>
                <a:t>2</a:t>
              </a:r>
              <a:endParaRPr b="0" lang="pt-BR" sz="2400" spc="-1" strike="noStrike">
                <a:latin typeface="Arial"/>
              </a:endParaRPr>
            </a:p>
          </p:txBody>
        </p:sp>
        <p:sp>
          <p:nvSpPr>
            <p:cNvPr id="403" name="CustomShape 14"/>
            <p:cNvSpPr/>
            <p:nvPr/>
          </p:nvSpPr>
          <p:spPr>
            <a:xfrm>
              <a:off x="2262960" y="386280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73</a:t>
              </a:r>
              <a:endParaRPr b="0" lang="pt-BR" sz="2400" spc="-1" strike="noStrike">
                <a:latin typeface="Arial"/>
              </a:endParaRPr>
            </a:p>
          </p:txBody>
        </p:sp>
        <p:sp>
          <p:nvSpPr>
            <p:cNvPr id="404" name="CustomShape 15"/>
            <p:cNvSpPr/>
            <p:nvPr/>
          </p:nvSpPr>
          <p:spPr>
            <a:xfrm>
              <a:off x="3452760" y="521460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70</a:t>
              </a:r>
              <a:endParaRPr b="0" lang="pt-BR" sz="2400" spc="-1" strike="noStrike">
                <a:latin typeface="Arial"/>
              </a:endParaRPr>
            </a:p>
          </p:txBody>
        </p:sp>
        <p:sp>
          <p:nvSpPr>
            <p:cNvPr id="405" name="CustomShape 16"/>
            <p:cNvSpPr/>
            <p:nvPr/>
          </p:nvSpPr>
          <p:spPr>
            <a:xfrm>
              <a:off x="3494880" y="414612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10</a:t>
              </a:r>
              <a:endParaRPr b="0" lang="pt-BR" sz="2400" spc="-1" strike="noStrike">
                <a:latin typeface="Arial"/>
              </a:endParaRPr>
            </a:p>
          </p:txBody>
        </p:sp>
      </p:gr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TextShape 1"/>
          <p:cNvSpPr txBox="1"/>
          <p:nvPr/>
        </p:nvSpPr>
        <p:spPr>
          <a:xfrm>
            <a:off x="406440" y="774720"/>
            <a:ext cx="629892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f</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y</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b</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d</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L</a:t>
            </a:r>
            <a:endParaRPr b="0" lang="pt-BR" sz="4800" spc="-1" strike="noStrike">
              <a:solidFill>
                <a:srgbClr val="838787"/>
              </a:solidFill>
              <a:latin typeface="Avenir Next Medium"/>
            </a:endParaRPr>
          </a:p>
        </p:txBody>
      </p:sp>
      <p:sp>
        <p:nvSpPr>
          <p:cNvPr id="407" name="TextShape 2"/>
          <p:cNvSpPr txBox="1"/>
          <p:nvPr/>
        </p:nvSpPr>
        <p:spPr>
          <a:xfrm>
            <a:off x="406440" y="1981080"/>
            <a:ext cx="6298920" cy="6108480"/>
          </a:xfrm>
          <a:prstGeom prst="rect">
            <a:avLst/>
          </a:prstGeom>
          <a:noFill/>
          <a:ln w="12600">
            <a:noFill/>
          </a:ln>
        </p:spPr>
        <p:txBody>
          <a:bodyPr lIns="50760" rIns="50760" tIns="50760" bIns="50760">
            <a:noAutofit/>
          </a:bodyPr>
          <a:p>
            <a:pPr marL="4179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Actions: click, do nothing</a:t>
            </a:r>
            <a:endParaRPr b="0" lang="pt-BR" sz="2920" spc="-1" strike="noStrike">
              <a:solidFill>
                <a:srgbClr val="a6aaa9"/>
              </a:solidFill>
              <a:latin typeface="Avenir Next Medium"/>
            </a:endParaRPr>
          </a:p>
          <a:p>
            <a:pPr marL="4179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Rewards: +1 if alive, -1000 if dead</a:t>
            </a:r>
            <a:endParaRPr b="0" lang="pt-BR" sz="2920" spc="-1" strike="noStrike">
              <a:solidFill>
                <a:srgbClr val="a6aaa9"/>
              </a:solidFill>
              <a:latin typeface="Avenir Next Medium"/>
            </a:endParaRPr>
          </a:p>
          <a:p>
            <a:pPr marL="4179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State space: </a:t>
            </a:r>
            <a:endParaRPr b="0" lang="pt-BR" sz="2920" spc="-1" strike="noStrike">
              <a:solidFill>
                <a:srgbClr val="a6aaa9"/>
              </a:solidFill>
              <a:latin typeface="Avenir Next Medium"/>
            </a:endParaRPr>
          </a:p>
          <a:p>
            <a:pPr lvl="1" marL="8355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vertical distance from lower pipe</a:t>
            </a:r>
            <a:endParaRPr b="0" lang="pt-BR" sz="2920" spc="-1" strike="noStrike">
              <a:solidFill>
                <a:srgbClr val="a6aaa9"/>
              </a:solidFill>
              <a:latin typeface="Avenir Next Medium"/>
            </a:endParaRPr>
          </a:p>
          <a:p>
            <a:pPr lvl="1" marL="8355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horizontal distance to following pipes</a:t>
            </a:r>
            <a:endParaRPr b="0" lang="pt-BR" sz="2920" spc="-1" strike="noStrike">
              <a:solidFill>
                <a:srgbClr val="a6aaa9"/>
              </a:solidFill>
              <a:latin typeface="Avenir Next Medium"/>
            </a:endParaRPr>
          </a:p>
          <a:p>
            <a:pPr lvl="1" marL="835560" indent="-417600">
              <a:lnSpc>
                <a:spcPct val="100000"/>
              </a:lnSpc>
              <a:spcBef>
                <a:spcPts val="2599"/>
              </a:spcBef>
              <a:buClr>
                <a:srgbClr val="34a5da"/>
              </a:buClr>
              <a:buSzPct val="105000"/>
              <a:buFont typeface="Avenir Next Regular"/>
              <a:buChar char="▸"/>
            </a:pPr>
            <a:r>
              <a:rPr b="0" lang="pt-BR" sz="2920" spc="-1" strike="noStrike">
                <a:solidFill>
                  <a:srgbClr val="ffffff"/>
                </a:solidFill>
                <a:latin typeface="Avenir Next Medium"/>
                <a:ea typeface="Avenir Next Medium"/>
              </a:rPr>
              <a:t>is alive?</a:t>
            </a:r>
            <a:endParaRPr b="0" lang="pt-BR" sz="2920" spc="-1" strike="noStrike">
              <a:solidFill>
                <a:srgbClr val="a6aaa9"/>
              </a:solidFill>
              <a:latin typeface="Avenir Next Medium"/>
            </a:endParaRPr>
          </a:p>
        </p:txBody>
      </p:sp>
      <p:sp>
        <p:nvSpPr>
          <p:cNvPr id="408" name="CustomShape 3"/>
          <p:cNvSpPr/>
          <p:nvPr/>
        </p:nvSpPr>
        <p:spPr>
          <a:xfrm>
            <a:off x="2684160" y="8468640"/>
            <a:ext cx="662076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https://www.youtube.com/watch?v=xM62SpKAZHU</a:t>
            </a:r>
            <a:endParaRPr b="0" lang="pt-BR" sz="2000" spc="-1" strike="noStrike">
              <a:latin typeface="Arial"/>
            </a:endParaRPr>
          </a:p>
        </p:txBody>
      </p:sp>
      <p:sp>
        <p:nvSpPr>
          <p:cNvPr id="409" name="CustomShape 4"/>
          <p:cNvSpPr/>
          <p:nvPr/>
        </p:nvSpPr>
        <p:spPr>
          <a:xfrm>
            <a:off x="3198960" y="8957880"/>
            <a:ext cx="58939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https://sarvagyavaish.github.io/FlappyBirdRL/</a:t>
            </a:r>
            <a:endParaRPr b="0" lang="pt-BR" sz="2000" spc="-1" strike="noStrike">
              <a:latin typeface="Arial"/>
            </a:endParaRPr>
          </a:p>
        </p:txBody>
      </p:sp>
      <p:pic>
        <p:nvPicPr>
          <p:cNvPr id="410" name="Image" descr="Image"/>
          <p:cNvPicPr/>
          <p:nvPr/>
        </p:nvPicPr>
        <p:blipFill>
          <a:blip r:embed="rId1"/>
          <a:stretch/>
        </p:blipFill>
        <p:spPr>
          <a:xfrm>
            <a:off x="8251920" y="829080"/>
            <a:ext cx="3649320" cy="5556240"/>
          </a:xfrm>
          <a:prstGeom prst="rect">
            <a:avLst/>
          </a:prstGeom>
          <a:ln w="25560">
            <a:noFill/>
          </a:ln>
          <a:effectLst>
            <a:reflection algn="bl" blurRad="0" dir="5400000" dist="0" endA="0" endPos="40000" fadeDir="5400000" kx="0" ky="0" rotWithShape="0" stA="82330" stPos="0" sx="100000" sy="-100000"/>
          </a:effectLst>
        </p:spPr>
      </p:pic>
    </p:spTree>
  </p:cSld>
  <mc:AlternateContent>
    <mc:Choice Requires="p14">
      <p:transition spd="slow" p14:dur="1200">
        <p:fade/>
      </p:transition>
    </mc:Choice>
    <mc:Fallback>
      <p:transition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11" name="Picture 1" descr="FlappyBirdRL.mov">
            <a:hlinkClick r:id="" action="ppaction://media"/>
          </p:cNvPr>
          <p:cNvPicPr/>
          <p:nvPr>
            <a:videoFile r:link="rId1"/>
            <p:extLst>
              <p:ext uri="{DAA4B4D4-6D71-4841-9C94-3DE7FCFB9230}">
                <p14:media r:embed="rId2"/>
              </p:ext>
            </p:extLst>
          </p:nvPr>
        </p:nvPicPr>
        <p:blipFill>
          <a:blip r:embed="rId3"/>
        </p:blipFill>
        <p:spPr>
          <a:xfrm>
            <a:off x="6480" y="1098000"/>
            <a:ext cx="12991320" cy="7307640"/>
          </a:xfrm>
          <a:prstGeom prst="rect">
            <a:avLst/>
          </a:prstGeom>
          <a:ln>
            <a:noFill/>
          </a:ln>
        </p:spPr>
      </p:pic>
    </p:spTree>
  </p:cSld>
  <mc:AlternateContent>
    <mc:Choice Requires="p14">
      <p:transition spd="slow" p14:dur="2000"/>
    </mc:Choice>
    <mc:Fallback>
      <p:transition spd="slow"/>
    </mc:Fallback>
  </mc:AlternateContent>
  <p:timing>
    <p:tnLst>
      <p:par>
        <p:cTn id="56" dur="indefinite" restart="never" nodeType="tmRoot">
          <p:childTnLst>
            <p:seq>
              <p:cTn id="57" dur="indefinite" nodeType="mainSeq">
                <p:childTnLst>
                  <p:par>
                    <p:cTn id="58" fill="hold">
                      <p:stCondLst>
                        <p:cond delay="indefinite"/>
                      </p:stCondLst>
                      <p:childTnLst>
                        <p:par>
                          <p:cTn id="59" fill="hold">
                            <p:stCondLst>
                              <p:cond delay="0"/>
                            </p:stCondLst>
                            <p:childTnLst>
                              <p:par>
                                <p:cTn id="60" nodeType="clickEffect" fill="hold" presetClass="mediacall">
                                  <p:stCondLst>
                                    <p:cond delay="0"/>
                                  </p:stCondLst>
                                  <p:childTnLst>
                                    <p:cmd type="call">
                                      <p:cBhvr>
                                        <p:cTn id="61" dur="37837800" fill="hold"/>
                                        <p:tgtEl>
                                          <p:spTgt spid="41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406440" y="1905120"/>
            <a:ext cx="8763480" cy="7028280"/>
          </a:xfrm>
          <a:prstGeom prst="rect">
            <a:avLst/>
          </a:prstGeom>
          <a:noFill/>
          <a:ln w="12600">
            <a:noFill/>
          </a:ln>
        </p:spPr>
        <p:txBody>
          <a:bodyPr lIns="50760" rIns="50760" tIns="50760" bIns="50760">
            <a:noAutofit/>
          </a:bodyPr>
          <a:p>
            <a:pPr marL="320040" indent="-319680">
              <a:lnSpc>
                <a:spcPct val="100000"/>
              </a:lnSpc>
              <a:spcBef>
                <a:spcPts val="2001"/>
              </a:spcBef>
              <a:buClr>
                <a:srgbClr val="34a5da"/>
              </a:buClr>
              <a:buSzPct val="105000"/>
              <a:buFont typeface="Avenir Next Regular"/>
              <a:buChar char="▸"/>
            </a:pPr>
            <a:r>
              <a:rPr b="0" lang="pt-BR" sz="2450" spc="-1" strike="noStrike">
                <a:solidFill>
                  <a:srgbClr val="e42832"/>
                </a:solidFill>
                <a:latin typeface="Avenir Next Medium"/>
                <a:ea typeface="Avenir Next Medium"/>
              </a:rPr>
              <a:t>Exploration versus Exploitation</a:t>
            </a:r>
            <a:r>
              <a:rPr b="0" lang="pt-BR" sz="2450" spc="-1" strike="noStrike">
                <a:solidFill>
                  <a:srgbClr val="222222"/>
                </a:solidFill>
                <a:latin typeface="Avenir Next Medium"/>
                <a:ea typeface="Avenir Next Medium"/>
              </a:rPr>
              <a:t> dilemma</a:t>
            </a:r>
            <a:endParaRPr b="0" lang="pt-BR" sz="2450" spc="-1" strike="noStrike">
              <a:solidFill>
                <a:srgbClr val="a6aaa9"/>
              </a:solidFill>
              <a:latin typeface="Avenir Next Medium"/>
            </a:endParaRPr>
          </a:p>
          <a:p>
            <a:pPr lvl="1" marL="640080" indent="-319680">
              <a:lnSpc>
                <a:spcPct val="100000"/>
              </a:lnSpc>
              <a:spcBef>
                <a:spcPts val="2001"/>
              </a:spcBef>
              <a:buClr>
                <a:srgbClr val="34a5da"/>
              </a:buClr>
              <a:buSzPct val="105000"/>
              <a:buFont typeface="Avenir Next Regular"/>
              <a:buChar char="▸"/>
            </a:pPr>
            <a:r>
              <a:rPr b="0" lang="pt-BR" sz="2450" spc="-1" strike="noStrike">
                <a:solidFill>
                  <a:srgbClr val="222222"/>
                </a:solidFill>
                <a:latin typeface="Avenir Next Medium"/>
                <a:ea typeface="Avenir Next Medium"/>
              </a:rPr>
              <a:t>Exploration guarantees that every state is visited </a:t>
            </a:r>
            <a:r>
              <a:rPr b="0" lang="pt-BR" sz="2450" spc="-1" strike="noStrike">
                <a:solidFill>
                  <a:srgbClr val="e42832"/>
                </a:solidFill>
                <a:latin typeface="Avenir Next Medium"/>
                <a:ea typeface="Avenir Next Medium"/>
              </a:rPr>
              <a:t>sufficiently</a:t>
            </a:r>
            <a:r>
              <a:rPr b="0" lang="pt-BR" sz="2450" spc="-1" strike="noStrike">
                <a:solidFill>
                  <a:srgbClr val="222222"/>
                </a:solidFill>
                <a:latin typeface="Avenir Next Medium"/>
                <a:ea typeface="Avenir Next Medium"/>
              </a:rPr>
              <a:t> often (so as to guarantee convergence)</a:t>
            </a:r>
            <a:endParaRPr b="0" lang="pt-BR" sz="2450" spc="-1" strike="noStrike">
              <a:solidFill>
                <a:srgbClr val="a6aaa9"/>
              </a:solidFill>
              <a:latin typeface="Avenir Next Medium"/>
            </a:endParaRPr>
          </a:p>
          <a:p>
            <a:pPr lvl="1" marL="640080" indent="-319680">
              <a:lnSpc>
                <a:spcPct val="100000"/>
              </a:lnSpc>
              <a:spcBef>
                <a:spcPts val="2001"/>
              </a:spcBef>
              <a:buClr>
                <a:srgbClr val="34a5da"/>
              </a:buClr>
              <a:buSzPct val="105000"/>
              <a:buFont typeface="Avenir Next Regular"/>
              <a:buChar char="▸"/>
            </a:pPr>
            <a:r>
              <a:rPr b="0" lang="pt-BR" sz="2450" spc="-1" strike="noStrike">
                <a:solidFill>
                  <a:srgbClr val="222222"/>
                </a:solidFill>
                <a:latin typeface="Avenir Next Medium"/>
                <a:ea typeface="Avenir Next Medium"/>
              </a:rPr>
              <a:t>Exploitation guarantees fast(er) convergence to optimal policy in the subspace that we care about</a:t>
            </a:r>
            <a:endParaRPr b="0" lang="pt-BR" sz="2450" spc="-1" strike="noStrike">
              <a:solidFill>
                <a:srgbClr val="a6aaa9"/>
              </a:solidFill>
              <a:latin typeface="Avenir Next Medium"/>
            </a:endParaRPr>
          </a:p>
          <a:p>
            <a:pPr>
              <a:lnSpc>
                <a:spcPct val="100000"/>
              </a:lnSpc>
              <a:spcBef>
                <a:spcPts val="2001"/>
              </a:spcBef>
            </a:pPr>
            <a:endParaRPr b="0" lang="pt-BR" sz="2450" spc="-1" strike="noStrike">
              <a:solidFill>
                <a:srgbClr val="a6aaa9"/>
              </a:solidFill>
              <a:latin typeface="Avenir Next Medium"/>
            </a:endParaRPr>
          </a:p>
          <a:p>
            <a:pPr marL="320040" indent="-319680">
              <a:lnSpc>
                <a:spcPct val="100000"/>
              </a:lnSpc>
              <a:spcBef>
                <a:spcPts val="2001"/>
              </a:spcBef>
              <a:buClr>
                <a:srgbClr val="34a5da"/>
              </a:buClr>
              <a:buSzPct val="105000"/>
              <a:buFont typeface="Avenir Next Regular"/>
              <a:buChar char="▸"/>
            </a:pPr>
            <a:r>
              <a:rPr b="0" lang="pt-BR" sz="2450" spc="-1" strike="noStrike">
                <a:solidFill>
                  <a:srgbClr val="e42832"/>
                </a:solidFill>
                <a:latin typeface="Avenir Next Medium"/>
                <a:ea typeface="Avenir Next Medium"/>
              </a:rPr>
              <a:t>Learning rate</a:t>
            </a:r>
            <a:endParaRPr b="0" lang="pt-BR" sz="2450" spc="-1" strike="noStrike">
              <a:solidFill>
                <a:srgbClr val="a6aaa9"/>
              </a:solidFill>
              <a:latin typeface="Avenir Next Medium"/>
            </a:endParaRPr>
          </a:p>
          <a:p>
            <a:pPr lvl="1" marL="640080" indent="-319680">
              <a:lnSpc>
                <a:spcPct val="100000"/>
              </a:lnSpc>
              <a:spcBef>
                <a:spcPts val="2001"/>
              </a:spcBef>
              <a:buClr>
                <a:srgbClr val="34a5da"/>
              </a:buClr>
              <a:buSzPct val="105000"/>
              <a:buFont typeface="Avenir Next Regular"/>
              <a:buChar char="▸"/>
            </a:pPr>
            <a:r>
              <a:rPr b="0" lang="pt-BR" sz="2450" spc="-1" strike="noStrike">
                <a:solidFill>
                  <a:srgbClr val="222222"/>
                </a:solidFill>
                <a:latin typeface="Avenir Next Medium"/>
                <a:ea typeface="Avenir Next Medium"/>
              </a:rPr>
              <a:t>Large values makes learning unstable</a:t>
            </a:r>
            <a:endParaRPr b="0" lang="pt-BR" sz="2450" spc="-1" strike="noStrike">
              <a:solidFill>
                <a:srgbClr val="a6aaa9"/>
              </a:solidFill>
              <a:latin typeface="Avenir Next Medium"/>
            </a:endParaRPr>
          </a:p>
          <a:p>
            <a:pPr lvl="1" marL="640080" indent="-319680">
              <a:lnSpc>
                <a:spcPct val="100000"/>
              </a:lnSpc>
              <a:spcBef>
                <a:spcPts val="2001"/>
              </a:spcBef>
              <a:buClr>
                <a:srgbClr val="34a5da"/>
              </a:buClr>
              <a:buSzPct val="105000"/>
              <a:buFont typeface="Avenir Next Regular"/>
              <a:buChar char="▸"/>
            </a:pPr>
            <a:r>
              <a:rPr b="0" lang="pt-BR" sz="2450" spc="-1" strike="noStrike">
                <a:solidFill>
                  <a:srgbClr val="222222"/>
                </a:solidFill>
                <a:latin typeface="Avenir Next Medium"/>
                <a:ea typeface="Avenir Next Medium"/>
              </a:rPr>
              <a:t>Small values lead to slow convergence</a:t>
            </a:r>
            <a:endParaRPr b="0" lang="pt-BR" sz="2450" spc="-1" strike="noStrike">
              <a:solidFill>
                <a:srgbClr val="a6aaa9"/>
              </a:solidFill>
              <a:latin typeface="Avenir Next Medium"/>
            </a:endParaRPr>
          </a:p>
          <a:p>
            <a:pPr lvl="1" marL="640080" indent="-319680">
              <a:lnSpc>
                <a:spcPct val="100000"/>
              </a:lnSpc>
              <a:spcBef>
                <a:spcPts val="2001"/>
              </a:spcBef>
              <a:buClr>
                <a:srgbClr val="34a5da"/>
              </a:buClr>
              <a:buSzPct val="105000"/>
              <a:buFont typeface="Avenir Next Regular"/>
              <a:buChar char="▸"/>
            </a:pPr>
            <a:r>
              <a:rPr b="0" lang="pt-BR" sz="2450" spc="-1" strike="noStrike">
                <a:solidFill>
                  <a:srgbClr val="34a5da"/>
                </a:solidFill>
                <a:latin typeface="Avenir Next Medium"/>
                <a:ea typeface="Avenir Next Medium"/>
              </a:rPr>
              <a:t>Solution</a:t>
            </a:r>
            <a:r>
              <a:rPr b="0" lang="pt-BR" sz="2450" spc="-1" strike="noStrike">
                <a:solidFill>
                  <a:srgbClr val="222222"/>
                </a:solidFill>
                <a:latin typeface="Avenir Next Medium"/>
                <a:ea typeface="Avenir Next Medium"/>
              </a:rPr>
              <a:t>: Use function of number of times state has been visited — larger values on rarely visited states, small values in often visited states</a:t>
            </a:r>
            <a:endParaRPr b="0" lang="pt-BR" sz="2450" spc="-1" strike="noStrike">
              <a:solidFill>
                <a:srgbClr val="a6aaa9"/>
              </a:solidFill>
              <a:latin typeface="Avenir Next Medium"/>
            </a:endParaRPr>
          </a:p>
        </p:txBody>
      </p:sp>
      <p:sp>
        <p:nvSpPr>
          <p:cNvPr id="413"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u</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w</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t</a:t>
            </a:r>
            <a:r>
              <a:rPr b="0" lang="pt-BR" sz="4800" spc="-1" strike="noStrike" cap="all">
                <a:solidFill>
                  <a:srgbClr val="34a5da"/>
                </a:solidFill>
                <a:latin typeface="DIN Condensed Bold"/>
                <a:ea typeface="DIN Condensed Bold"/>
              </a:rPr>
              <a:t>h</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q</a:t>
            </a:r>
            <a:r>
              <a:rPr b="0" lang="pt-BR" sz="4800" spc="-1" strike="noStrike" cap="all">
                <a:solidFill>
                  <a:srgbClr val="34a5da"/>
                </a:solidFill>
                <a:latin typeface="DIN Condensed Bold"/>
                <a:ea typeface="DIN Condensed Bold"/>
              </a:rPr>
              <a:t>-</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g</a:t>
            </a:r>
            <a:endParaRPr b="0" lang="pt-BR" sz="4800" spc="-1" strike="noStrike">
              <a:solidFill>
                <a:srgbClr val="838787"/>
              </a:solidFill>
              <a:latin typeface="Avenir Next Medium"/>
            </a:endParaRPr>
          </a:p>
        </p:txBody>
      </p:sp>
      <p:pic>
        <p:nvPicPr>
          <p:cNvPr id="414" name="image49.png" descr="image49.png"/>
          <p:cNvPicPr/>
          <p:nvPr/>
        </p:nvPicPr>
        <p:blipFill>
          <a:blip r:embed="rId1"/>
          <a:stretch/>
        </p:blipFill>
        <p:spPr>
          <a:xfrm>
            <a:off x="9176400" y="1753920"/>
            <a:ext cx="3047760" cy="3047760"/>
          </a:xfrm>
          <a:prstGeom prst="rect">
            <a:avLst/>
          </a:prstGeom>
          <a:ln w="12600">
            <a:noFill/>
          </a:ln>
        </p:spPr>
      </p:pic>
      <p:pic>
        <p:nvPicPr>
          <p:cNvPr id="415" name="image50.png" descr="image50.png"/>
          <p:cNvPicPr/>
          <p:nvPr/>
        </p:nvPicPr>
        <p:blipFill>
          <a:blip r:embed="rId2"/>
          <a:stretch/>
        </p:blipFill>
        <p:spPr>
          <a:xfrm>
            <a:off x="9199800" y="5892480"/>
            <a:ext cx="2742840" cy="3047760"/>
          </a:xfrm>
          <a:prstGeom prst="rect">
            <a:avLst/>
          </a:prstGeom>
          <a:ln w="12600">
            <a:noFill/>
          </a:ln>
        </p:spPr>
      </p:pic>
    </p:spTree>
  </p:cSld>
  <mc:AlternateContent>
    <mc:Choice Requires="p14">
      <p:transition spd="slow" p14:dur="2000"/>
    </mc:Choice>
    <mc:Fallback>
      <p:transition spd="slow"/>
    </mc:Fallback>
  </mc:AlternateContent>
  <p:timing>
    <p:tnLst>
      <p:par>
        <p:cTn id="62" dur="indefinite" restart="never" nodeType="tmRoot">
          <p:childTnLst>
            <p:seq>
              <p:cTn id="63" dur="indefinite" nodeType="mainSeq">
                <p:childTnLst>
                  <p:par>
                    <p:cTn id="64" fill="hold">
                      <p:stCondLst>
                        <p:cond delay="indefinite"/>
                      </p:stCondLst>
                      <p:childTnLst>
                        <p:par>
                          <p:cTn id="65" fill="hold">
                            <p:stCondLst>
                              <p:cond delay="0"/>
                            </p:stCondLst>
                            <p:childTnLst>
                              <p:par>
                                <p:cTn id="66" nodeType="clickEffect" fill="hold" presetClass="entr" presetID="1">
                                  <p:stCondLst>
                                    <p:cond delay="0"/>
                                  </p:stCondLst>
                                  <p:iterate type="el">
                                    <p:tmAbs val="0"/>
                                  </p:iterate>
                                  <p:childTnLst>
                                    <p:set>
                                      <p:cBhvr>
                                        <p:cTn id="67" fill="hold"/>
                                        <p:tgtEl>
                                          <p:spTgt spid="412"/>
                                        </p:tgtEl>
                                        <p:attrNameLst>
                                          <p:attrName>style.visibility</p:attrName>
                                        </p:attrNameLst>
                                      </p:cBhvr>
                                      <p:to>
                                        <p:strVal val="visible"/>
                                      </p:to>
                                    </p:set>
                                  </p:childTnLst>
                                </p:cTn>
                              </p:par>
                              <p:par>
                                <p:cTn id="68" nodeType="withEffect" fill="hold" presetClass="entr" presetID="1">
                                  <p:stCondLst>
                                    <p:cond delay="0"/>
                                  </p:stCondLst>
                                  <p:iterate type="el">
                                    <p:tmAbs val="0"/>
                                  </p:iterate>
                                  <p:childTnLst>
                                    <p:set>
                                      <p:cBhvr>
                                        <p:cTn id="69" fill="hold"/>
                                        <p:tgtEl>
                                          <p:spTgt spid="412">
                                            <p:txEl>
                                              <p:pRg st="0" end="0"/>
                                            </p:txEl>
                                          </p:spTgt>
                                        </p:tgtEl>
                                        <p:attrNameLst>
                                          <p:attrName>style.visibility</p:attrName>
                                        </p:attrNameLst>
                                      </p:cBhvr>
                                      <p:to>
                                        <p:strVal val="visible"/>
                                      </p:to>
                                    </p:set>
                                  </p:childTnLst>
                                </p:cTn>
                              </p:par>
                              <p:par>
                                <p:cTn id="70" nodeType="withEffect" fill="hold" presetClass="entr" presetID="1">
                                  <p:stCondLst>
                                    <p:cond delay="0"/>
                                  </p:stCondLst>
                                  <p:iterate type="el">
                                    <p:tmAbs val="0"/>
                                  </p:iterate>
                                  <p:childTnLst>
                                    <p:set>
                                      <p:cBhvr>
                                        <p:cTn id="71" fill="hold"/>
                                        <p:tgtEl>
                                          <p:spTgt spid="412">
                                            <p:txEl>
                                              <p:pRg st="1" end="1"/>
                                            </p:txEl>
                                          </p:spTgt>
                                        </p:tgtEl>
                                        <p:attrNameLst>
                                          <p:attrName>style.visibility</p:attrName>
                                        </p:attrNameLst>
                                      </p:cBhvr>
                                      <p:to>
                                        <p:strVal val="visible"/>
                                      </p:to>
                                    </p:set>
                                  </p:childTnLst>
                                </p:cTn>
                              </p:par>
                              <p:par>
                                <p:cTn id="72" nodeType="withEffect" fill="hold" presetClass="entr" presetID="1">
                                  <p:stCondLst>
                                    <p:cond delay="0"/>
                                  </p:stCondLst>
                                  <p:iterate type="el">
                                    <p:tmAbs val="0"/>
                                  </p:iterate>
                                  <p:childTnLst>
                                    <p:set>
                                      <p:cBhvr>
                                        <p:cTn id="73" fill="hold"/>
                                        <p:tgtEl>
                                          <p:spTgt spid="412">
                                            <p:txEl>
                                              <p:pRg st="2" end="2"/>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
                                  <p:stCondLst>
                                    <p:cond delay="0"/>
                                  </p:stCondLst>
                                  <p:iterate type="el">
                                    <p:tmAbs val="0"/>
                                  </p:iterate>
                                  <p:childTnLst>
                                    <p:set>
                                      <p:cBhvr>
                                        <p:cTn id="77" fill="hold"/>
                                        <p:tgtEl>
                                          <p:spTgt spid="412">
                                            <p:txEl>
                                              <p:pRg st="3" end="3"/>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iterate type="el">
                                    <p:tmAbs val="0"/>
                                  </p:iterate>
                                  <p:childTnLst>
                                    <p:set>
                                      <p:cBhvr>
                                        <p:cTn id="81" fill="hold"/>
                                        <p:tgtEl>
                                          <p:spTgt spid="412">
                                            <p:txEl>
                                              <p:pRg st="4" end="4"/>
                                            </p:txEl>
                                          </p:spTgt>
                                        </p:tgtEl>
                                        <p:attrNameLst>
                                          <p:attrName>style.visibility</p:attrName>
                                        </p:attrNameLst>
                                      </p:cBhvr>
                                      <p:to>
                                        <p:strVal val="visible"/>
                                      </p:to>
                                    </p:set>
                                  </p:childTnLst>
                                </p:cTn>
                              </p:par>
                              <p:par>
                                <p:cTn id="82" nodeType="withEffect" fill="hold" presetClass="entr" presetID="1">
                                  <p:stCondLst>
                                    <p:cond delay="0"/>
                                  </p:stCondLst>
                                  <p:iterate type="el">
                                    <p:tmAbs val="0"/>
                                  </p:iterate>
                                  <p:childTnLst>
                                    <p:set>
                                      <p:cBhvr>
                                        <p:cTn id="83" fill="hold"/>
                                        <p:tgtEl>
                                          <p:spTgt spid="412">
                                            <p:txEl>
                                              <p:pRg st="5" end="5"/>
                                            </p:txEl>
                                          </p:spTgt>
                                        </p:tgtEl>
                                        <p:attrNameLst>
                                          <p:attrName>style.visibility</p:attrName>
                                        </p:attrNameLst>
                                      </p:cBhvr>
                                      <p:to>
                                        <p:strVal val="visible"/>
                                      </p:to>
                                    </p:set>
                                  </p:childTnLst>
                                </p:cTn>
                              </p:par>
                              <p:par>
                                <p:cTn id="84" nodeType="withEffect" fill="hold" presetClass="entr" presetID="1">
                                  <p:stCondLst>
                                    <p:cond delay="0"/>
                                  </p:stCondLst>
                                  <p:iterate type="el">
                                    <p:tmAbs val="0"/>
                                  </p:iterate>
                                  <p:childTnLst>
                                    <p:set>
                                      <p:cBhvr>
                                        <p:cTn id="85" fill="hold"/>
                                        <p:tgtEl>
                                          <p:spTgt spid="412">
                                            <p:txEl>
                                              <p:pRg st="6" end="6"/>
                                            </p:txEl>
                                          </p:spTgt>
                                        </p:tgtEl>
                                        <p:attrNameLst>
                                          <p:attrName>style.visibility</p:attrName>
                                        </p:attrNameLst>
                                      </p:cBhvr>
                                      <p:to>
                                        <p:strVal val="visible"/>
                                      </p:to>
                                    </p:set>
                                  </p:childTnLst>
                                </p:cTn>
                              </p:par>
                              <p:par>
                                <p:cTn id="86" nodeType="withEffect" fill="hold" presetClass="entr" presetID="1">
                                  <p:stCondLst>
                                    <p:cond delay="0"/>
                                  </p:stCondLst>
                                  <p:iterate type="el">
                                    <p:tmAbs val="0"/>
                                  </p:iterate>
                                  <p:childTnLst>
                                    <p:set>
                                      <p:cBhvr>
                                        <p:cTn id="87" fill="hold"/>
                                        <p:tgtEl>
                                          <p:spTgt spid="41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90000"/>
              </a:lnSpc>
              <a:spcBef>
                <a:spcPts val="2801"/>
              </a:spcBef>
              <a:buClr>
                <a:srgbClr val="34a5da"/>
              </a:buClr>
              <a:buSzPct val="105000"/>
              <a:buFont typeface="Avenir Next Regular"/>
              <a:buChar char="●"/>
            </a:pPr>
            <a:r>
              <a:rPr b="0" lang="pt-BR" sz="3100" spc="-1" strike="noStrike">
                <a:solidFill>
                  <a:srgbClr val="222222"/>
                </a:solidFill>
                <a:latin typeface="Avenir Next Medium"/>
                <a:ea typeface="Avenir Next Medium"/>
              </a:rPr>
              <a:t>Every time you pull an arm on a machine, it either pays off $2 or nothing</a:t>
            </a:r>
            <a:endParaRPr b="0" lang="pt-BR" sz="3100" spc="-1" strike="noStrike">
              <a:solidFill>
                <a:srgbClr val="a6aaa9"/>
              </a:solidFill>
              <a:latin typeface="Avenir Next Medium"/>
            </a:endParaRPr>
          </a:p>
          <a:p>
            <a:pPr marL="444600" indent="-444240">
              <a:lnSpc>
                <a:spcPct val="90000"/>
              </a:lnSpc>
              <a:spcBef>
                <a:spcPts val="2801"/>
              </a:spcBef>
              <a:buClr>
                <a:srgbClr val="34a5da"/>
              </a:buClr>
              <a:buSzPct val="105000"/>
              <a:buFont typeface="Avenir Next Regular"/>
              <a:buChar char="●"/>
            </a:pPr>
            <a:r>
              <a:rPr b="0" lang="pt-BR" sz="3100" spc="-1" strike="noStrike">
                <a:solidFill>
                  <a:srgbClr val="222222"/>
                </a:solidFill>
                <a:latin typeface="Avenir Next Medium"/>
                <a:ea typeface="Avenir Next Medium"/>
              </a:rPr>
              <a:t>Each machine has a (different) </a:t>
            </a:r>
            <a:r>
              <a:rPr b="0" lang="pt-BR" sz="3100" spc="-1" strike="noStrike">
                <a:solidFill>
                  <a:srgbClr val="e42832"/>
                </a:solidFill>
                <a:latin typeface="Avenir Next Medium"/>
                <a:ea typeface="Avenir Next Medium"/>
              </a:rPr>
              <a:t>hidden probability of paying off</a:t>
            </a:r>
            <a:endParaRPr b="0" lang="pt-BR" sz="3100" spc="-1" strike="noStrike">
              <a:solidFill>
                <a:srgbClr val="a6aaa9"/>
              </a:solidFill>
              <a:latin typeface="Avenir Next Medium"/>
            </a:endParaRPr>
          </a:p>
          <a:p>
            <a:pPr marL="444600" indent="-444240">
              <a:lnSpc>
                <a:spcPct val="90000"/>
              </a:lnSpc>
              <a:spcBef>
                <a:spcPts val="2801"/>
              </a:spcBef>
              <a:buClr>
                <a:srgbClr val="34a5da"/>
              </a:buClr>
              <a:buSzPct val="105000"/>
              <a:buFont typeface="Avenir Next Regular"/>
              <a:buChar char="●"/>
            </a:pPr>
            <a:r>
              <a:rPr b="0" lang="pt-BR" sz="3100" spc="-1" strike="noStrike">
                <a:solidFill>
                  <a:srgbClr val="222222"/>
                </a:solidFill>
                <a:latin typeface="Avenir Next Medium"/>
                <a:ea typeface="Avenir Next Medium"/>
              </a:rPr>
              <a:t>Whenever you pull an arm, the outcome is </a:t>
            </a:r>
            <a:r>
              <a:rPr b="0" lang="pt-BR" sz="3100" spc="-1" strike="noStrike">
                <a:solidFill>
                  <a:srgbClr val="e42832"/>
                </a:solidFill>
                <a:latin typeface="Avenir Next Medium"/>
                <a:ea typeface="Avenir Next Medium"/>
              </a:rPr>
              <a:t>independent</a:t>
            </a:r>
            <a:r>
              <a:rPr b="0" lang="pt-BR" sz="3100" spc="-1" strike="noStrike">
                <a:solidFill>
                  <a:srgbClr val="222222"/>
                </a:solidFill>
                <a:latin typeface="Avenir Next Medium"/>
                <a:ea typeface="Avenir Next Medium"/>
              </a:rPr>
              <a:t> of previous outcomes and is determined by the hidden payoff probability</a:t>
            </a:r>
            <a:endParaRPr b="0" lang="pt-BR" sz="3100" spc="-1" strike="noStrike">
              <a:solidFill>
                <a:srgbClr val="a6aaa9"/>
              </a:solidFill>
              <a:latin typeface="Avenir Next Medium"/>
            </a:endParaRPr>
          </a:p>
        </p:txBody>
      </p:sp>
      <p:sp>
        <p:nvSpPr>
          <p:cNvPr id="417"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k</a:t>
            </a:r>
            <a:r>
              <a:rPr b="0" lang="pt-BR" sz="4800" spc="-1" strike="noStrike" cap="all">
                <a:solidFill>
                  <a:srgbClr val="34a5da"/>
                </a:solidFill>
                <a:latin typeface="DIN Condensed Bold"/>
                <a:ea typeface="DIN Condensed Bold"/>
              </a:rPr>
              <a:t>-</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d</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B</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d</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t</a:t>
            </a:r>
            <a:endParaRPr b="0" lang="pt-BR" sz="4800" spc="-1" strike="noStrike">
              <a:solidFill>
                <a:srgbClr val="838787"/>
              </a:solidFill>
              <a:latin typeface="Avenir Next Medium"/>
            </a:endParaRPr>
          </a:p>
        </p:txBody>
      </p:sp>
      <p:sp>
        <p:nvSpPr>
          <p:cNvPr id="418" name="CustomShape 3"/>
          <p:cNvSpPr/>
          <p:nvPr/>
        </p:nvSpPr>
        <p:spPr>
          <a:xfrm>
            <a:off x="5236920" y="8901720"/>
            <a:ext cx="2063520" cy="64728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0" i="1" lang="pt-BR" sz="3400" spc="-1" strike="noStrike">
                <a:solidFill>
                  <a:srgbClr val="000000"/>
                </a:solidFill>
                <a:latin typeface="Times New Roman"/>
                <a:ea typeface="Times New Roman"/>
              </a:rPr>
              <a:t>k</a:t>
            </a:r>
            <a:r>
              <a:rPr b="0" lang="pt-BR" sz="3400" spc="-1" strike="noStrike">
                <a:solidFill>
                  <a:srgbClr val="000000"/>
                </a:solidFill>
                <a:latin typeface="Times New Roman"/>
                <a:ea typeface="Times New Roman"/>
              </a:rPr>
              <a:t> machines</a:t>
            </a:r>
            <a:endParaRPr b="0" lang="pt-BR" sz="3400" spc="-1" strike="noStrike">
              <a:latin typeface="Arial"/>
            </a:endParaRPr>
          </a:p>
        </p:txBody>
      </p:sp>
      <p:pic>
        <p:nvPicPr>
          <p:cNvPr id="419" name="image50.png" descr="image50.png"/>
          <p:cNvPicPr/>
          <p:nvPr/>
        </p:nvPicPr>
        <p:blipFill>
          <a:blip r:embed="rId1"/>
          <a:stretch/>
        </p:blipFill>
        <p:spPr>
          <a:xfrm>
            <a:off x="848880" y="6207840"/>
            <a:ext cx="2402280" cy="2669040"/>
          </a:xfrm>
          <a:prstGeom prst="rect">
            <a:avLst/>
          </a:prstGeom>
          <a:ln w="12600">
            <a:noFill/>
          </a:ln>
        </p:spPr>
      </p:pic>
      <p:pic>
        <p:nvPicPr>
          <p:cNvPr id="420" name="image50.png" descr="image50.png"/>
          <p:cNvPicPr/>
          <p:nvPr/>
        </p:nvPicPr>
        <p:blipFill>
          <a:blip r:embed="rId2"/>
          <a:stretch/>
        </p:blipFill>
        <p:spPr>
          <a:xfrm>
            <a:off x="3515760" y="6296760"/>
            <a:ext cx="2402280" cy="2669040"/>
          </a:xfrm>
          <a:prstGeom prst="rect">
            <a:avLst/>
          </a:prstGeom>
          <a:ln w="12600">
            <a:noFill/>
          </a:ln>
        </p:spPr>
      </p:pic>
      <p:pic>
        <p:nvPicPr>
          <p:cNvPr id="421" name="image50.png" descr="image50.png"/>
          <p:cNvPicPr/>
          <p:nvPr/>
        </p:nvPicPr>
        <p:blipFill>
          <a:blip r:embed="rId3"/>
          <a:stretch/>
        </p:blipFill>
        <p:spPr>
          <a:xfrm>
            <a:off x="6182640" y="6207840"/>
            <a:ext cx="2402280" cy="2669040"/>
          </a:xfrm>
          <a:prstGeom prst="rect">
            <a:avLst/>
          </a:prstGeom>
          <a:ln w="12600">
            <a:noFill/>
          </a:ln>
        </p:spPr>
      </p:pic>
      <p:pic>
        <p:nvPicPr>
          <p:cNvPr id="422" name="image50.png" descr="image50.png"/>
          <p:cNvPicPr/>
          <p:nvPr/>
        </p:nvPicPr>
        <p:blipFill>
          <a:blip r:embed="rId4"/>
          <a:stretch/>
        </p:blipFill>
        <p:spPr>
          <a:xfrm>
            <a:off x="10056240" y="6207840"/>
            <a:ext cx="2402280" cy="2669040"/>
          </a:xfrm>
          <a:prstGeom prst="rect">
            <a:avLst/>
          </a:prstGeom>
          <a:ln w="12600">
            <a:noFill/>
          </a:ln>
        </p:spPr>
      </p:pic>
      <p:sp>
        <p:nvSpPr>
          <p:cNvPr id="423" name="CustomShape 4"/>
          <p:cNvSpPr/>
          <p:nvPr/>
        </p:nvSpPr>
        <p:spPr>
          <a:xfrm>
            <a:off x="9063000" y="7010640"/>
            <a:ext cx="562680" cy="64728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0" lang="pt-BR" sz="3400" spc="-1" strike="noStrike">
                <a:solidFill>
                  <a:srgbClr val="000000"/>
                </a:solidFill>
                <a:latin typeface="Times New Roman"/>
                <a:ea typeface="Times New Roman"/>
              </a:rPr>
              <a:t>…</a:t>
            </a:r>
            <a:endParaRPr b="0" lang="pt-BR" sz="3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06440" y="1905120"/>
            <a:ext cx="12191760" cy="6719760"/>
          </a:xfrm>
          <a:prstGeom prst="rect">
            <a:avLst/>
          </a:prstGeom>
          <a:noFill/>
          <a:ln w="12600">
            <a:noFill/>
          </a:ln>
        </p:spPr>
        <p:txBody>
          <a:bodyPr lIns="50760" rIns="50760" tIns="50760" bIns="50760">
            <a:noAutofit/>
          </a:bodyPr>
          <a:p>
            <a:pPr marL="342360" indent="-342000">
              <a:lnSpc>
                <a:spcPct val="100000"/>
              </a:lnSpc>
              <a:spcBef>
                <a:spcPts val="2100"/>
              </a:spcBef>
              <a:buClr>
                <a:srgbClr val="34a5da"/>
              </a:buClr>
              <a:buSzPct val="105000"/>
              <a:buFont typeface="Avenir Next Regular"/>
              <a:buChar char="▸"/>
            </a:pPr>
            <a:r>
              <a:rPr b="0" lang="pt-BR" sz="2620" spc="-1" strike="noStrike">
                <a:solidFill>
                  <a:srgbClr val="222222"/>
                </a:solidFill>
                <a:latin typeface="Avenir Next Medium"/>
                <a:ea typeface="Avenir Next Medium"/>
              </a:rPr>
              <a:t>Behave at </a:t>
            </a:r>
            <a:r>
              <a:rPr b="0" lang="pt-BR" sz="2620" spc="-1" strike="noStrike">
                <a:solidFill>
                  <a:srgbClr val="e42832"/>
                </a:solidFill>
                <a:latin typeface="Avenir Next Medium"/>
                <a:ea typeface="Avenir Next Medium"/>
              </a:rPr>
              <a:t>random</a:t>
            </a:r>
            <a:endParaRPr b="0" lang="pt-BR" sz="2620" spc="-1" strike="noStrike">
              <a:solidFill>
                <a:srgbClr val="a6aaa9"/>
              </a:solidFill>
              <a:latin typeface="Avenir Next Medium"/>
            </a:endParaRPr>
          </a:p>
          <a:p>
            <a:pPr lvl="2" marL="1026720" indent="-342000">
              <a:lnSpc>
                <a:spcPct val="100000"/>
              </a:lnSpc>
              <a:spcBef>
                <a:spcPts val="2100"/>
              </a:spcBef>
              <a:buClr>
                <a:srgbClr val="34a5da"/>
              </a:buClr>
              <a:buSzPct val="105000"/>
              <a:buFont typeface="Avenir Next Regular"/>
              <a:buChar char="▸"/>
            </a:pPr>
            <a:r>
              <a:rPr b="0" lang="pt-BR" sz="2620" spc="-1" strike="noStrike">
                <a:solidFill>
                  <a:srgbClr val="222222"/>
                </a:solidFill>
                <a:latin typeface="Avenir Next Medium"/>
                <a:ea typeface="Avenir Next Medium"/>
              </a:rPr>
              <a:t>guarantees convergence, but obtains low pay off</a:t>
            </a:r>
            <a:endParaRPr b="0" lang="pt-BR" sz="2620" spc="-1" strike="noStrike">
              <a:solidFill>
                <a:srgbClr val="a6aaa9"/>
              </a:solidFill>
              <a:latin typeface="Avenir Next Medium"/>
            </a:endParaRPr>
          </a:p>
          <a:p>
            <a:endParaRPr b="0" lang="pt-BR" sz="2620" spc="-1" strike="noStrike">
              <a:solidFill>
                <a:srgbClr val="a6aaa9"/>
              </a:solidFill>
              <a:latin typeface="Avenir Next Medium"/>
            </a:endParaRPr>
          </a:p>
          <a:p>
            <a:pPr marL="342360" indent="-342000">
              <a:lnSpc>
                <a:spcPct val="100000"/>
              </a:lnSpc>
              <a:spcBef>
                <a:spcPts val="2100"/>
              </a:spcBef>
              <a:buClr>
                <a:srgbClr val="34a5da"/>
              </a:buClr>
              <a:buSzPct val="105000"/>
              <a:buFont typeface="Avenir Next Regular"/>
              <a:buChar char="▸"/>
            </a:pPr>
            <a:r>
              <a:rPr b="0" lang="pt-BR" sz="2620" spc="-1" strike="noStrike">
                <a:solidFill>
                  <a:srgbClr val="222222"/>
                </a:solidFill>
                <a:latin typeface="Avenir Next Medium"/>
                <a:ea typeface="Avenir Next Medium"/>
              </a:rPr>
              <a:t>Always </a:t>
            </a:r>
            <a:r>
              <a:rPr b="0" lang="pt-BR" sz="2620" spc="-1" strike="noStrike">
                <a:solidFill>
                  <a:srgbClr val="e42832"/>
                </a:solidFill>
                <a:latin typeface="Avenir Next Medium"/>
                <a:ea typeface="Avenir Next Medium"/>
              </a:rPr>
              <a:t>choose the apparent best</a:t>
            </a:r>
            <a:r>
              <a:rPr b="0" lang="pt-BR" sz="2620" spc="-1" strike="noStrike">
                <a:solidFill>
                  <a:srgbClr val="222222"/>
                </a:solidFill>
                <a:latin typeface="Avenir Next Medium"/>
                <a:ea typeface="Avenir Next Medium"/>
              </a:rPr>
              <a:t>: keep estimates of the expected payoff of each arm; choose arm with highest expected pay off </a:t>
            </a:r>
            <a:endParaRPr b="0" lang="pt-BR" sz="2620" spc="-1" strike="noStrike">
              <a:solidFill>
                <a:srgbClr val="a6aaa9"/>
              </a:solidFill>
              <a:latin typeface="Avenir Next Medium"/>
            </a:endParaRPr>
          </a:p>
          <a:p>
            <a:pPr lvl="2" marL="1026720" indent="-342000">
              <a:lnSpc>
                <a:spcPct val="100000"/>
              </a:lnSpc>
              <a:spcBef>
                <a:spcPts val="2100"/>
              </a:spcBef>
              <a:buClr>
                <a:srgbClr val="34a5da"/>
              </a:buClr>
              <a:buSzPct val="105000"/>
              <a:buFont typeface="Avenir Next Regular"/>
              <a:buChar char="▸"/>
            </a:pPr>
            <a:r>
              <a:rPr b="0" lang="pt-BR" sz="2620" spc="-1" strike="noStrike">
                <a:solidFill>
                  <a:srgbClr val="222222"/>
                </a:solidFill>
                <a:latin typeface="Avenir Next Medium"/>
                <a:ea typeface="Avenir Next Medium"/>
              </a:rPr>
              <a:t>greedy strategy, may not converge</a:t>
            </a:r>
            <a:endParaRPr b="0" lang="pt-BR" sz="2620" spc="-1" strike="noStrike">
              <a:solidFill>
                <a:srgbClr val="a6aaa9"/>
              </a:solidFill>
              <a:latin typeface="Avenir Next Medium"/>
            </a:endParaRPr>
          </a:p>
          <a:p>
            <a:endParaRPr b="0" lang="pt-BR" sz="2620" spc="-1" strike="noStrike">
              <a:solidFill>
                <a:srgbClr val="a6aaa9"/>
              </a:solidFill>
              <a:latin typeface="Avenir Next Medium"/>
            </a:endParaRPr>
          </a:p>
          <a:p>
            <a:pPr marL="342360" indent="-342000">
              <a:lnSpc>
                <a:spcPct val="100000"/>
              </a:lnSpc>
              <a:spcBef>
                <a:spcPts val="2100"/>
              </a:spcBef>
              <a:buClr>
                <a:srgbClr val="34a5da"/>
              </a:buClr>
              <a:buSzPct val="105000"/>
              <a:buFont typeface="Avenir Next Regular"/>
              <a:buChar char="▸"/>
            </a:pPr>
            <a:r>
              <a:rPr b="0" lang="pt-BR" sz="2620" spc="-1" strike="noStrike">
                <a:solidFill>
                  <a:srgbClr val="e42832"/>
                </a:solidFill>
                <a:latin typeface="Avenir Next Medium"/>
                <a:ea typeface="Avenir Next Medium"/>
              </a:rPr>
              <a:t>Combined</a:t>
            </a:r>
            <a:r>
              <a:rPr b="0" lang="pt-BR" sz="2620" spc="-1" strike="noStrike">
                <a:solidFill>
                  <a:srgbClr val="222222"/>
                </a:solidFill>
                <a:latin typeface="Avenir Next Medium"/>
                <a:ea typeface="Avenir Next Medium"/>
              </a:rPr>
              <a:t>: e.g. choose the apparent best 90% of the time; choose randomly the other 10%</a:t>
            </a:r>
            <a:endParaRPr b="0" lang="pt-BR" sz="2620" spc="-1" strike="noStrike">
              <a:solidFill>
                <a:srgbClr val="a6aaa9"/>
              </a:solidFill>
              <a:latin typeface="Avenir Next Medium"/>
            </a:endParaRPr>
          </a:p>
          <a:p>
            <a:pPr lvl="2" marL="1026720" indent="-342000">
              <a:lnSpc>
                <a:spcPct val="100000"/>
              </a:lnSpc>
              <a:spcBef>
                <a:spcPts val="2100"/>
              </a:spcBef>
              <a:buClr>
                <a:srgbClr val="34a5da"/>
              </a:buClr>
              <a:buSzPct val="105000"/>
              <a:buFont typeface="Avenir Next Regular"/>
              <a:buChar char="▸"/>
            </a:pPr>
            <a:r>
              <a:rPr b="0" lang="pt-BR" sz="2620" spc="-1" strike="noStrike">
                <a:solidFill>
                  <a:srgbClr val="222222"/>
                </a:solidFill>
                <a:latin typeface="Avenir Next Medium"/>
                <a:ea typeface="Avenir Next Medium"/>
              </a:rPr>
              <a:t>guarantees convergence while achieving high pay off</a:t>
            </a:r>
            <a:endParaRPr b="0" lang="pt-BR" sz="2620" spc="-1" strike="noStrike">
              <a:solidFill>
                <a:srgbClr val="a6aaa9"/>
              </a:solidFill>
              <a:latin typeface="Avenir Next Medium"/>
            </a:endParaRPr>
          </a:p>
        </p:txBody>
      </p:sp>
      <p:sp>
        <p:nvSpPr>
          <p:cNvPr id="425"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k-Armed </a:t>
            </a:r>
            <a:r>
              <a:rPr b="0" lang="pt-BR" sz="4800" spc="-1" strike="noStrike" cap="all">
                <a:solidFill>
                  <a:srgbClr val="34a5da"/>
                </a:solidFill>
                <a:latin typeface="DIN Condensed Bold"/>
                <a:ea typeface="DIN Condensed Bold"/>
              </a:rPr>
              <a:t>Bandit: </a:t>
            </a:r>
            <a:r>
              <a:rPr b="0" lang="pt-BR" sz="4800" spc="-1" strike="noStrike" cap="all">
                <a:solidFill>
                  <a:srgbClr val="e42832"/>
                </a:solidFill>
                <a:latin typeface="DIN Condensed Bold"/>
                <a:ea typeface="DIN Condensed Bold"/>
              </a:rPr>
              <a:t>Policies</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timing>
    <p:tnLst>
      <p:par>
        <p:cTn id="88" dur="indefinite" restart="never" nodeType="tmRoot">
          <p:childTnLst>
            <p:seq>
              <p:cTn id="89" dur="indefinite" nodeType="mainSeq">
                <p:childTnLst>
                  <p:par>
                    <p:cTn id="90" fill="hold">
                      <p:stCondLst>
                        <p:cond delay="indefinite"/>
                      </p:stCondLst>
                      <p:childTnLst>
                        <p:par>
                          <p:cTn id="91" fill="hold">
                            <p:stCondLst>
                              <p:cond delay="0"/>
                            </p:stCondLst>
                            <p:childTnLst>
                              <p:par>
                                <p:cTn id="92" nodeType="clickEffect" fill="hold" presetClass="entr" presetID="1">
                                  <p:stCondLst>
                                    <p:cond delay="0"/>
                                  </p:stCondLst>
                                  <p:iterate type="el">
                                    <p:tmAbs val="0"/>
                                  </p:iterate>
                                  <p:childTnLst>
                                    <p:set>
                                      <p:cBhvr>
                                        <p:cTn id="93" fill="hold"/>
                                        <p:tgtEl>
                                          <p:spTgt spid="424"/>
                                        </p:tgtEl>
                                        <p:attrNameLst>
                                          <p:attrName>style.visibility</p:attrName>
                                        </p:attrNameLst>
                                      </p:cBhvr>
                                      <p:to>
                                        <p:strVal val="visible"/>
                                      </p:to>
                                    </p:set>
                                  </p:childTnLst>
                                </p:cTn>
                              </p:par>
                              <p:par>
                                <p:cTn id="94" nodeType="withEffect" fill="hold" presetClass="entr" presetID="1">
                                  <p:stCondLst>
                                    <p:cond delay="0"/>
                                  </p:stCondLst>
                                  <p:iterate type="el">
                                    <p:tmAbs val="0"/>
                                  </p:iterate>
                                  <p:childTnLst>
                                    <p:set>
                                      <p:cBhvr>
                                        <p:cTn id="95" fill="hold"/>
                                        <p:tgtEl>
                                          <p:spTgt spid="424">
                                            <p:txEl>
                                              <p:pRg st="0" end="0"/>
                                            </p:txEl>
                                          </p:spTgt>
                                        </p:tgtEl>
                                        <p:attrNameLst>
                                          <p:attrName>style.visibility</p:attrName>
                                        </p:attrNameLst>
                                      </p:cBhvr>
                                      <p:to>
                                        <p:strVal val="visible"/>
                                      </p:to>
                                    </p:set>
                                  </p:childTnLst>
                                </p:cTn>
                              </p:par>
                              <p:par>
                                <p:cTn id="96" nodeType="withEffect" fill="hold" presetClass="entr" presetID="1">
                                  <p:stCondLst>
                                    <p:cond delay="0"/>
                                  </p:stCondLst>
                                  <p:iterate type="el">
                                    <p:tmAbs val="0"/>
                                  </p:iterate>
                                  <p:childTnLst>
                                    <p:set>
                                      <p:cBhvr>
                                        <p:cTn id="97" fill="hold"/>
                                        <p:tgtEl>
                                          <p:spTgt spid="424">
                                            <p:txEl>
                                              <p:pRg st="1" end="1"/>
                                            </p:txEl>
                                          </p:spTgt>
                                        </p:tgtEl>
                                        <p:attrNameLst>
                                          <p:attrName>style.visibility</p:attrName>
                                        </p:attrNameLst>
                                      </p:cBhvr>
                                      <p:to>
                                        <p:strVal val="visible"/>
                                      </p:to>
                                    </p:set>
                                  </p:childTnLst>
                                </p:cTn>
                              </p:par>
                              <p:par>
                                <p:cTn id="98" nodeType="withEffect" fill="hold" presetClass="entr" presetID="1">
                                  <p:stCondLst>
                                    <p:cond delay="0"/>
                                  </p:stCondLst>
                                  <p:iterate type="el">
                                    <p:tmAbs val="0"/>
                                  </p:iterate>
                                  <p:childTnLst>
                                    <p:set>
                                      <p:cBhvr>
                                        <p:cTn id="99" fill="hold"/>
                                        <p:tgtEl>
                                          <p:spTgt spid="424">
                                            <p:txEl>
                                              <p:pRg st="2" end="2"/>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1">
                                  <p:stCondLst>
                                    <p:cond delay="0"/>
                                  </p:stCondLst>
                                  <p:iterate type="el">
                                    <p:tmAbs val="0"/>
                                  </p:iterate>
                                  <p:childTnLst>
                                    <p:set>
                                      <p:cBhvr>
                                        <p:cTn id="103" fill="hold"/>
                                        <p:tgtEl>
                                          <p:spTgt spid="424">
                                            <p:txEl>
                                              <p:pRg st="3" end="3"/>
                                            </p:txEl>
                                          </p:spTgt>
                                        </p:tgtEl>
                                        <p:attrNameLst>
                                          <p:attrName>style.visibility</p:attrName>
                                        </p:attrNameLst>
                                      </p:cBhvr>
                                      <p:to>
                                        <p:strVal val="visible"/>
                                      </p:to>
                                    </p:set>
                                  </p:childTnLst>
                                </p:cTn>
                              </p:par>
                              <p:par>
                                <p:cTn id="104" nodeType="withEffect" fill="hold" presetClass="entr" presetID="1">
                                  <p:stCondLst>
                                    <p:cond delay="0"/>
                                  </p:stCondLst>
                                  <p:iterate type="el">
                                    <p:tmAbs val="0"/>
                                  </p:iterate>
                                  <p:childTnLst>
                                    <p:set>
                                      <p:cBhvr>
                                        <p:cTn id="105" fill="hold"/>
                                        <p:tgtEl>
                                          <p:spTgt spid="424">
                                            <p:txEl>
                                              <p:pRg st="4" end="4"/>
                                            </p:txEl>
                                          </p:spTgt>
                                        </p:tgtEl>
                                        <p:attrNameLst>
                                          <p:attrName>style.visibility</p:attrName>
                                        </p:attrNameLst>
                                      </p:cBhvr>
                                      <p:to>
                                        <p:strVal val="visible"/>
                                      </p:to>
                                    </p:set>
                                  </p:childTnLst>
                                </p:cTn>
                              </p:par>
                              <p:par>
                                <p:cTn id="106" nodeType="withEffect" fill="hold" presetClass="entr" presetID="1">
                                  <p:stCondLst>
                                    <p:cond delay="0"/>
                                  </p:stCondLst>
                                  <p:iterate type="el">
                                    <p:tmAbs val="0"/>
                                  </p:iterate>
                                  <p:childTnLst>
                                    <p:set>
                                      <p:cBhvr>
                                        <p:cTn id="107" fill="hold"/>
                                        <p:tgtEl>
                                          <p:spTgt spid="424">
                                            <p:txEl>
                                              <p:pRg st="5" end="5"/>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1">
                                  <p:stCondLst>
                                    <p:cond delay="0"/>
                                  </p:stCondLst>
                                  <p:iterate type="el">
                                    <p:tmAbs val="0"/>
                                  </p:iterate>
                                  <p:childTnLst>
                                    <p:set>
                                      <p:cBhvr>
                                        <p:cTn id="111" fill="hold"/>
                                        <p:tgtEl>
                                          <p:spTgt spid="424">
                                            <p:txEl>
                                              <p:pRg st="6" end="6"/>
                                            </p:txEl>
                                          </p:spTgt>
                                        </p:tgtEl>
                                        <p:attrNameLst>
                                          <p:attrName>style.visibility</p:attrName>
                                        </p:attrNameLst>
                                      </p:cBhvr>
                                      <p:to>
                                        <p:strVal val="visible"/>
                                      </p:to>
                                    </p:set>
                                  </p:childTnLst>
                                </p:cTn>
                              </p:par>
                              <p:par>
                                <p:cTn id="112" nodeType="withEffect" fill="hold" presetClass="entr" presetID="1">
                                  <p:stCondLst>
                                    <p:cond delay="0"/>
                                  </p:stCondLst>
                                  <p:iterate type="el">
                                    <p:tmAbs val="0"/>
                                  </p:iterate>
                                  <p:childTnLst>
                                    <p:set>
                                      <p:cBhvr>
                                        <p:cTn id="113" fill="hold"/>
                                        <p:tgtEl>
                                          <p:spTgt spid="42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406440" y="514440"/>
            <a:ext cx="629892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GRIDWORL</a:t>
            </a:r>
            <a:r>
              <a:rPr b="0" lang="pt-BR" sz="4800" spc="-1" strike="noStrike" cap="all">
                <a:solidFill>
                  <a:srgbClr val="34a5da"/>
                </a:solidFill>
                <a:latin typeface="DIN Condensed Bold"/>
                <a:ea typeface="DIN Condensed Bold"/>
              </a:rPr>
              <a:t>D MDP</a:t>
            </a:r>
            <a:endParaRPr b="0" lang="pt-BR" sz="4800" spc="-1" strike="noStrike">
              <a:solidFill>
                <a:srgbClr val="838787"/>
              </a:solidFill>
              <a:latin typeface="Avenir Next Medium"/>
            </a:endParaRPr>
          </a:p>
        </p:txBody>
      </p:sp>
      <p:sp>
        <p:nvSpPr>
          <p:cNvPr id="427" name="TextShape 2"/>
          <p:cNvSpPr txBox="1"/>
          <p:nvPr/>
        </p:nvSpPr>
        <p:spPr>
          <a:xfrm>
            <a:off x="406440" y="2743200"/>
            <a:ext cx="9312840" cy="6599520"/>
          </a:xfrm>
          <a:prstGeom prst="rect">
            <a:avLst/>
          </a:prstGeom>
          <a:noFill/>
          <a:ln w="12600">
            <a:noFill/>
          </a:ln>
        </p:spPr>
        <p:txBody>
          <a:bodyPr lIns="50760" rIns="50760" tIns="50760" bIns="50760">
            <a:noAutofit/>
          </a:bodyPr>
          <a:p>
            <a:pPr marL="404640" indent="-404280">
              <a:lnSpc>
                <a:spcPct val="100000"/>
              </a:lnSpc>
              <a:spcBef>
                <a:spcPts val="2500"/>
              </a:spcBef>
              <a:buClr>
                <a:srgbClr val="34a5da"/>
              </a:buClr>
              <a:buSzPct val="105000"/>
              <a:buFont typeface="Avenir Next Regular"/>
              <a:buChar char="▸"/>
            </a:pPr>
            <a:r>
              <a:rPr b="0" lang="pt-BR" sz="2550" spc="-1" strike="noStrike">
                <a:solidFill>
                  <a:srgbClr val="ffffff"/>
                </a:solidFill>
                <a:latin typeface="Avenir Next Medium"/>
                <a:ea typeface="Avenir Next Medium"/>
              </a:rPr>
              <a:t>Reward</a:t>
            </a:r>
            <a:endParaRPr b="0" lang="pt-BR" sz="2550" spc="-1" strike="noStrike">
              <a:solidFill>
                <a:srgbClr val="a6aaa9"/>
              </a:solidFill>
              <a:latin typeface="Avenir Next Medium"/>
            </a:endParaRPr>
          </a:p>
          <a:p>
            <a:pPr lvl="1" marL="808920" indent="-404280">
              <a:lnSpc>
                <a:spcPct val="100000"/>
              </a:lnSpc>
              <a:spcBef>
                <a:spcPts val="2500"/>
              </a:spcBef>
              <a:buClr>
                <a:srgbClr val="34a5da"/>
              </a:buClr>
              <a:buSzPct val="105000"/>
              <a:buFont typeface="Avenir Next Regular"/>
              <a:buChar char="▸"/>
            </a:pPr>
            <a:r>
              <a:rPr b="0" lang="pt-BR" sz="2550" spc="-1" strike="noStrike">
                <a:solidFill>
                  <a:srgbClr val="a6aaa9"/>
                </a:solidFill>
                <a:latin typeface="Avenir Next Medium"/>
                <a:ea typeface="Avenir Next Medium"/>
              </a:rPr>
              <a:t>R(     ) = -1</a:t>
            </a:r>
            <a:endParaRPr b="0" lang="pt-BR" sz="2550" spc="-1" strike="noStrike">
              <a:solidFill>
                <a:srgbClr val="a6aaa9"/>
              </a:solidFill>
              <a:latin typeface="Avenir Next Medium"/>
            </a:endParaRPr>
          </a:p>
          <a:p>
            <a:pPr lvl="1" marL="808920" indent="-404280">
              <a:lnSpc>
                <a:spcPct val="100000"/>
              </a:lnSpc>
              <a:spcBef>
                <a:spcPts val="2500"/>
              </a:spcBef>
              <a:buClr>
                <a:srgbClr val="34a5da"/>
              </a:buClr>
              <a:buSzPct val="105000"/>
              <a:buFont typeface="Avenir Next Regular"/>
              <a:buChar char="▸"/>
            </a:pPr>
            <a:r>
              <a:rPr b="0" lang="pt-BR" sz="2550" spc="-1" strike="noStrike">
                <a:solidFill>
                  <a:srgbClr val="a6aaa9"/>
                </a:solidFill>
                <a:latin typeface="Avenir Next Medium"/>
                <a:ea typeface="Avenir Next Medium"/>
              </a:rPr>
              <a:t>R(     ) = -10</a:t>
            </a:r>
            <a:endParaRPr b="0" lang="pt-BR" sz="2550" spc="-1" strike="noStrike">
              <a:solidFill>
                <a:srgbClr val="a6aaa9"/>
              </a:solidFill>
              <a:latin typeface="Avenir Next Medium"/>
            </a:endParaRPr>
          </a:p>
          <a:p>
            <a:pPr lvl="1" marL="808920" indent="-404280">
              <a:lnSpc>
                <a:spcPct val="100000"/>
              </a:lnSpc>
              <a:spcBef>
                <a:spcPts val="2500"/>
              </a:spcBef>
              <a:buClr>
                <a:srgbClr val="34a5da"/>
              </a:buClr>
              <a:buSzPct val="105000"/>
              <a:buFont typeface="Avenir Next Regular"/>
              <a:buChar char="▸"/>
            </a:pPr>
            <a:r>
              <a:rPr b="0" lang="pt-BR" sz="2550" spc="-1" strike="noStrike">
                <a:solidFill>
                  <a:srgbClr val="a6aaa9"/>
                </a:solidFill>
                <a:latin typeface="Avenir Next Medium"/>
                <a:ea typeface="Avenir Next Medium"/>
              </a:rPr>
              <a:t>R(     ) = -0.25</a:t>
            </a:r>
            <a:endParaRPr b="0" lang="pt-BR" sz="2550" spc="-1" strike="noStrike">
              <a:solidFill>
                <a:srgbClr val="a6aaa9"/>
              </a:solidFill>
              <a:latin typeface="Avenir Next Medium"/>
            </a:endParaRPr>
          </a:p>
          <a:p>
            <a:pPr lvl="1" marL="808920" indent="-404280">
              <a:lnSpc>
                <a:spcPct val="100000"/>
              </a:lnSpc>
              <a:spcBef>
                <a:spcPts val="2500"/>
              </a:spcBef>
              <a:buClr>
                <a:srgbClr val="34a5da"/>
              </a:buClr>
              <a:buSzPct val="105000"/>
              <a:buFont typeface="Avenir Next Regular"/>
              <a:buChar char="▸"/>
            </a:pPr>
            <a:r>
              <a:rPr b="0" lang="pt-BR" sz="2550" spc="-1" strike="noStrike">
                <a:solidFill>
                  <a:srgbClr val="a6aaa9"/>
                </a:solidFill>
                <a:latin typeface="Avenir Next Medium"/>
                <a:ea typeface="Avenir Next Medium"/>
              </a:rPr>
              <a:t>R(     ) = 0</a:t>
            </a:r>
            <a:endParaRPr b="0" lang="pt-BR" sz="2550" spc="-1" strike="noStrike">
              <a:solidFill>
                <a:srgbClr val="a6aaa9"/>
              </a:solidFill>
              <a:latin typeface="Avenir Next Medium"/>
            </a:endParaRPr>
          </a:p>
          <a:p>
            <a:pPr marL="404640" indent="-404280">
              <a:lnSpc>
                <a:spcPct val="100000"/>
              </a:lnSpc>
              <a:spcBef>
                <a:spcPts val="2500"/>
              </a:spcBef>
              <a:buClr>
                <a:srgbClr val="34a5da"/>
              </a:buClr>
              <a:buSzPct val="105000"/>
              <a:buFont typeface="Avenir Next Regular"/>
              <a:buChar char="▸"/>
            </a:pPr>
            <a:r>
              <a:rPr b="0" lang="pt-BR" sz="2550" spc="-1" strike="noStrike">
                <a:solidFill>
                  <a:srgbClr val="ffffff"/>
                </a:solidFill>
                <a:latin typeface="Avenir Next Medium"/>
                <a:ea typeface="Avenir Next Medium"/>
              </a:rPr>
              <a:t>Deterministic actions</a:t>
            </a:r>
            <a:endParaRPr b="0" lang="pt-BR" sz="2550" spc="-1" strike="noStrike">
              <a:solidFill>
                <a:srgbClr val="a6aaa9"/>
              </a:solidFill>
              <a:latin typeface="Avenir Next Medium"/>
            </a:endParaRPr>
          </a:p>
          <a:p>
            <a:pPr lvl="1" marL="808920" indent="-404280">
              <a:lnSpc>
                <a:spcPct val="100000"/>
              </a:lnSpc>
              <a:spcBef>
                <a:spcPts val="2500"/>
              </a:spcBef>
              <a:buClr>
                <a:srgbClr val="34a5da"/>
              </a:buClr>
              <a:buSzPct val="105000"/>
              <a:buFont typeface="Avenir Next Regular"/>
              <a:buChar char="▸"/>
            </a:pPr>
            <a:r>
              <a:rPr b="0" lang="pt-BR" sz="2550" spc="-1" strike="noStrike">
                <a:solidFill>
                  <a:srgbClr val="a6aaa9"/>
                </a:solidFill>
                <a:latin typeface="Avenir Next Medium"/>
                <a:ea typeface="Avenir Next Medium"/>
              </a:rPr>
              <a:t>Moving out of grid leaves agent in same state/cell</a:t>
            </a:r>
            <a:endParaRPr b="0" lang="pt-BR" sz="2550" spc="-1" strike="noStrike">
              <a:solidFill>
                <a:srgbClr val="a6aaa9"/>
              </a:solidFill>
              <a:latin typeface="Avenir Next Medium"/>
            </a:endParaRPr>
          </a:p>
          <a:p>
            <a:pPr marL="404640" indent="-404280">
              <a:lnSpc>
                <a:spcPct val="100000"/>
              </a:lnSpc>
              <a:spcBef>
                <a:spcPts val="2500"/>
              </a:spcBef>
              <a:buClr>
                <a:srgbClr val="34a5da"/>
              </a:buClr>
              <a:buSzPct val="105000"/>
              <a:buFont typeface="Avenir Next Regular"/>
              <a:buChar char="▸"/>
            </a:pPr>
            <a:r>
              <a:rPr b="0" lang="pt-BR" sz="2550" spc="-1" strike="noStrike">
                <a:solidFill>
                  <a:srgbClr val="ffffff"/>
                </a:solidFill>
                <a:latin typeface="Avenir Next Medium"/>
                <a:ea typeface="Avenir Next Medium"/>
              </a:rPr>
              <a:t>No discount factor</a:t>
            </a:r>
            <a:endParaRPr b="0" lang="pt-BR" sz="2550" spc="-1" strike="noStrike">
              <a:solidFill>
                <a:srgbClr val="a6aaa9"/>
              </a:solidFill>
              <a:latin typeface="Avenir Next Medium"/>
            </a:endParaRPr>
          </a:p>
          <a:p>
            <a:pPr marL="404640" indent="-404280">
              <a:lnSpc>
                <a:spcPct val="100000"/>
              </a:lnSpc>
              <a:spcBef>
                <a:spcPts val="2500"/>
              </a:spcBef>
              <a:buClr>
                <a:srgbClr val="34a5da"/>
              </a:buClr>
              <a:buSzPct val="105000"/>
              <a:buFont typeface="Avenir Next Regular"/>
              <a:buChar char="▸"/>
            </a:pPr>
            <a:r>
              <a:rPr b="0" lang="pt-BR" sz="2550" spc="-1" strike="noStrike">
                <a:solidFill>
                  <a:srgbClr val="ffffff"/>
                </a:solidFill>
                <a:latin typeface="Avenir Next Medium"/>
                <a:ea typeface="Avenir Next Medium"/>
              </a:rPr>
              <a:t>G is absorbing state</a:t>
            </a:r>
            <a:endParaRPr b="0" lang="pt-BR" sz="2550" spc="-1" strike="noStrike">
              <a:solidFill>
                <a:srgbClr val="a6aaa9"/>
              </a:solidFill>
              <a:latin typeface="Avenir Next Medium"/>
            </a:endParaRPr>
          </a:p>
        </p:txBody>
      </p:sp>
      <p:graphicFrame>
        <p:nvGraphicFramePr>
          <p:cNvPr id="428" name="Table 3"/>
          <p:cNvGraphicFramePr/>
          <p:nvPr/>
        </p:nvGraphicFramePr>
        <p:xfrm>
          <a:off x="7036920" y="1222200"/>
          <a:ext cx="5085000" cy="5079600"/>
        </p:xfrm>
        <a:graphic>
          <a:graphicData uri="http://schemas.openxmlformats.org/drawingml/2006/table">
            <a:tbl>
              <a:tblPr/>
              <a:tblGrid>
                <a:gridCol w="635400"/>
                <a:gridCol w="635400"/>
                <a:gridCol w="635400"/>
                <a:gridCol w="635400"/>
                <a:gridCol w="635400"/>
                <a:gridCol w="635400"/>
                <a:gridCol w="635400"/>
                <a:gridCol w="637200"/>
              </a:tblGrid>
              <a:tr h="634680">
                <a:tc>
                  <a:tcPr marL="50760" marR="50760">
                    <a:lnL w="25200">
                      <a:solidFill>
                        <a:srgbClr val="838787"/>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5c5c5c"/>
                      </a:solidFill>
                    </a:lnR>
                    <a:lnT w="25200">
                      <a:solidFill>
                        <a:srgbClr val="838787"/>
                      </a:solidFill>
                    </a:lnT>
                    <a:lnB w="25200">
                      <a:solidFill>
                        <a:srgbClr val="5c5c5c"/>
                      </a:solidFill>
                    </a:lnB>
                    <a:noFill/>
                  </a:tcPr>
                </a:tc>
                <a:tc>
                  <a:tcPr marL="50760" marR="50760">
                    <a:lnL w="25200">
                      <a:solidFill>
                        <a:srgbClr val="5c5c5c"/>
                      </a:solidFill>
                    </a:lnL>
                    <a:lnR w="25200">
                      <a:solidFill>
                        <a:srgbClr val="838787"/>
                      </a:solidFill>
                    </a:lnR>
                    <a:lnT w="25200">
                      <a:solidFill>
                        <a:srgbClr val="838787"/>
                      </a:solidFill>
                    </a:lnT>
                    <a:lnB w="25200">
                      <a:solidFill>
                        <a:srgbClr val="5c5c5c"/>
                      </a:solidFill>
                    </a:lnB>
                    <a:solidFill>
                      <a:srgbClr val="cbce7a"/>
                    </a:solid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838787"/>
                      </a:solidFill>
                    </a:lnR>
                    <a:lnT w="25200">
                      <a:solidFill>
                        <a:srgbClr val="5c5c5c"/>
                      </a:solidFill>
                    </a:lnT>
                    <a:lnB w="25200">
                      <a:solidFill>
                        <a:srgbClr val="5c5c5c"/>
                      </a:solidFill>
                    </a:lnB>
                    <a:solidFill>
                      <a:srgbClr val="cbce7a"/>
                    </a:solid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3600" spc="-1" strike="noStrike">
                          <a:solidFill>
                            <a:srgbClr val="ffffff"/>
                          </a:solidFill>
                          <a:latin typeface="Avenir Next Medium"/>
                          <a:ea typeface="Avenir Next Medium"/>
                        </a:rPr>
                        <a:t>S</a:t>
                      </a:r>
                      <a:endParaRPr b="0" lang="pt-BR" sz="3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838787"/>
                      </a:solidFill>
                    </a:lnR>
                    <a:lnT w="25200">
                      <a:solidFill>
                        <a:srgbClr val="5c5c5c"/>
                      </a:solidFill>
                    </a:lnT>
                    <a:lnB w="25200">
                      <a:solidFill>
                        <a:srgbClr val="5c5c5c"/>
                      </a:solidFill>
                    </a:lnB>
                    <a:solidFill>
                      <a:srgbClr val="cbce7a"/>
                    </a:solid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838787"/>
                      </a:solidFill>
                    </a:lnR>
                    <a:lnT w="25200">
                      <a:solidFill>
                        <a:srgbClr val="5c5c5c"/>
                      </a:solidFill>
                    </a:lnT>
                    <a:lnB w="25200">
                      <a:solidFill>
                        <a:srgbClr val="5c5c5c"/>
                      </a:solidFill>
                    </a:lnB>
                    <a:solidFill>
                      <a:srgbClr val="cbce7a"/>
                    </a:solid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3600" spc="-1" strike="noStrike">
                          <a:solidFill>
                            <a:srgbClr val="e42832"/>
                          </a:solidFill>
                          <a:latin typeface="Avenir Next Medium"/>
                          <a:ea typeface="Avenir Next Medium"/>
                        </a:rPr>
                        <a:t>G</a:t>
                      </a:r>
                      <a:endParaRPr b="0" lang="pt-BR" sz="3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838787"/>
                      </a:solidFill>
                    </a:lnR>
                    <a:lnT w="25200">
                      <a:solidFill>
                        <a:srgbClr val="5c5c5c"/>
                      </a:solidFill>
                    </a:lnT>
                    <a:lnB w="25200">
                      <a:solidFill>
                        <a:srgbClr val="5c5c5c"/>
                      </a:solidFill>
                    </a:lnB>
                    <a:no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cPr marL="50760" marR="50760">
                    <a:lnL w="25200">
                      <a:solidFill>
                        <a:srgbClr val="5c5c5c"/>
                      </a:solidFill>
                    </a:lnL>
                    <a:lnR w="25200">
                      <a:solidFill>
                        <a:srgbClr val="838787"/>
                      </a:solidFill>
                    </a:lnR>
                    <a:lnT w="25200">
                      <a:solidFill>
                        <a:srgbClr val="5c5c5c"/>
                      </a:solidFill>
                    </a:lnT>
                    <a:lnB w="25200">
                      <a:solidFill>
                        <a:srgbClr val="5c5c5c"/>
                      </a:solidFill>
                    </a:lnB>
                    <a:noFill/>
                  </a:tcPr>
                </a:tc>
              </a:tr>
              <a:tr h="634680">
                <a:tc>
                  <a:tcPr marL="50760" marR="50760">
                    <a:lnL w="25200">
                      <a:solidFill>
                        <a:srgbClr val="838787"/>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cPr marL="50760" marR="50760">
                    <a:lnL w="25200">
                      <a:solidFill>
                        <a:srgbClr val="5c5c5c"/>
                      </a:solidFill>
                    </a:lnL>
                    <a:lnR w="25200">
                      <a:solidFill>
                        <a:srgbClr val="838787"/>
                      </a:solidFill>
                    </a:lnR>
                    <a:lnT w="25200">
                      <a:solidFill>
                        <a:srgbClr val="5c5c5c"/>
                      </a:solidFill>
                    </a:lnT>
                    <a:lnB w="25200">
                      <a:solidFill>
                        <a:srgbClr val="5c5c5c"/>
                      </a:solidFill>
                    </a:lnB>
                    <a:noFill/>
                  </a:tcPr>
                </a:tc>
              </a:tr>
              <a:tr h="636840">
                <a:tc>
                  <a:tcPr marL="50760" marR="50760">
                    <a:lnL w="25200">
                      <a:solidFill>
                        <a:srgbClr val="838787"/>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5c5c5c"/>
                      </a:solidFill>
                    </a:lnR>
                    <a:lnT w="25200">
                      <a:solidFill>
                        <a:srgbClr val="5c5c5c"/>
                      </a:solidFill>
                    </a:lnT>
                    <a:lnB w="25200">
                      <a:solidFill>
                        <a:srgbClr val="838787"/>
                      </a:solidFill>
                    </a:lnB>
                    <a:noFill/>
                  </a:tcPr>
                </a:tc>
                <a:tc>
                  <a:tcPr marL="50760" marR="50760">
                    <a:lnL w="25200">
                      <a:solidFill>
                        <a:srgbClr val="5c5c5c"/>
                      </a:solidFill>
                    </a:lnL>
                    <a:lnR w="25200">
                      <a:solidFill>
                        <a:srgbClr val="838787"/>
                      </a:solidFill>
                    </a:lnR>
                    <a:lnT w="25200">
                      <a:solidFill>
                        <a:srgbClr val="5c5c5c"/>
                      </a:solidFill>
                    </a:lnT>
                    <a:lnB w="25200">
                      <a:solidFill>
                        <a:srgbClr val="838787"/>
                      </a:solidFill>
                    </a:lnB>
                    <a:noFill/>
                  </a:tcPr>
                </a:tc>
              </a:tr>
            </a:tbl>
          </a:graphicData>
        </a:graphic>
      </p:graphicFrame>
      <p:sp>
        <p:nvSpPr>
          <p:cNvPr id="429" name="CustomShape 4"/>
          <p:cNvSpPr/>
          <p:nvPr/>
        </p:nvSpPr>
        <p:spPr>
          <a:xfrm>
            <a:off x="1617120" y="3585240"/>
            <a:ext cx="353880" cy="353880"/>
          </a:xfrm>
          <a:prstGeom prst="rect">
            <a:avLst/>
          </a:prstGeom>
          <a:noFill/>
          <a:ln w="25560">
            <a:solidFill>
              <a:srgbClr val="5b5854"/>
            </a:solidFill>
            <a:miter/>
          </a:ln>
        </p:spPr>
        <p:style>
          <a:lnRef idx="0"/>
          <a:fillRef idx="0"/>
          <a:effectRef idx="0"/>
          <a:fontRef idx="minor"/>
        </p:style>
      </p:sp>
      <p:sp>
        <p:nvSpPr>
          <p:cNvPr id="430" name="CustomShape 5"/>
          <p:cNvSpPr/>
          <p:nvPr/>
        </p:nvSpPr>
        <p:spPr>
          <a:xfrm>
            <a:off x="1617120" y="4334400"/>
            <a:ext cx="353880" cy="353880"/>
          </a:xfrm>
          <a:prstGeom prst="rect">
            <a:avLst/>
          </a:prstGeom>
          <a:solidFill>
            <a:srgbClr val="a6bbbb"/>
          </a:solidFill>
          <a:ln w="25560">
            <a:solidFill>
              <a:srgbClr val="5b5854"/>
            </a:solidFill>
            <a:miter/>
          </a:ln>
        </p:spPr>
        <p:style>
          <a:lnRef idx="0"/>
          <a:fillRef idx="0"/>
          <a:effectRef idx="0"/>
          <a:fontRef idx="minor"/>
        </p:style>
      </p:sp>
      <p:sp>
        <p:nvSpPr>
          <p:cNvPr id="431" name="CustomShape 6"/>
          <p:cNvSpPr/>
          <p:nvPr/>
        </p:nvSpPr>
        <p:spPr>
          <a:xfrm>
            <a:off x="1617120" y="5093640"/>
            <a:ext cx="353880" cy="353880"/>
          </a:xfrm>
          <a:prstGeom prst="rect">
            <a:avLst/>
          </a:prstGeom>
          <a:solidFill>
            <a:srgbClr val="cbce7a"/>
          </a:solidFill>
          <a:ln w="25560">
            <a:solidFill>
              <a:srgbClr val="5b5854"/>
            </a:solidFill>
            <a:miter/>
          </a:ln>
        </p:spPr>
        <p:style>
          <a:lnRef idx="0"/>
          <a:fillRef idx="0"/>
          <a:effectRef idx="0"/>
          <a:fontRef idx="minor"/>
        </p:style>
      </p:sp>
      <p:grpSp>
        <p:nvGrpSpPr>
          <p:cNvPr id="432" name="Group 7"/>
          <p:cNvGrpSpPr/>
          <p:nvPr/>
        </p:nvGrpSpPr>
        <p:grpSpPr>
          <a:xfrm>
            <a:off x="4208400" y="6278760"/>
            <a:ext cx="1110600" cy="1028880"/>
            <a:chOff x="4208400" y="6278760"/>
            <a:chExt cx="1110600" cy="1028880"/>
          </a:xfrm>
        </p:grpSpPr>
        <p:sp>
          <p:nvSpPr>
            <p:cNvPr id="433" name="CustomShape 8"/>
            <p:cNvSpPr/>
            <p:nvPr/>
          </p:nvSpPr>
          <p:spPr>
            <a:xfrm>
              <a:off x="4584960" y="6609600"/>
              <a:ext cx="353880" cy="353880"/>
            </a:xfrm>
            <a:prstGeom prst="rect">
              <a:avLst/>
            </a:prstGeom>
            <a:noFill/>
            <a:ln w="25560">
              <a:solidFill>
                <a:srgbClr val="5b5854"/>
              </a:solidFill>
              <a:miter/>
            </a:ln>
          </p:spPr>
          <p:style>
            <a:lnRef idx="0"/>
            <a:fillRef idx="0"/>
            <a:effectRef idx="0"/>
            <a:fontRef idx="minor"/>
          </p:style>
        </p:sp>
        <p:sp>
          <p:nvSpPr>
            <p:cNvPr id="434" name="Line 9"/>
            <p:cNvSpPr/>
            <p:nvPr/>
          </p:nvSpPr>
          <p:spPr>
            <a:xfrm flipV="1">
              <a:off x="4761720" y="6278760"/>
              <a:ext cx="0" cy="343080"/>
            </a:xfrm>
            <a:prstGeom prst="line">
              <a:avLst/>
            </a:prstGeom>
            <a:ln w="38160">
              <a:solidFill>
                <a:srgbClr val="747676"/>
              </a:solidFill>
              <a:miter/>
              <a:tailEnd len="med" type="triangle" w="med"/>
            </a:ln>
          </p:spPr>
          <p:style>
            <a:lnRef idx="0"/>
            <a:fillRef idx="0"/>
            <a:effectRef idx="0"/>
            <a:fontRef idx="minor"/>
          </p:style>
        </p:sp>
        <p:sp>
          <p:nvSpPr>
            <p:cNvPr id="435" name="Line 10"/>
            <p:cNvSpPr/>
            <p:nvPr/>
          </p:nvSpPr>
          <p:spPr>
            <a:xfrm>
              <a:off x="4939560" y="6786720"/>
              <a:ext cx="379440" cy="0"/>
            </a:xfrm>
            <a:prstGeom prst="line">
              <a:avLst/>
            </a:prstGeom>
            <a:ln w="38160">
              <a:solidFill>
                <a:srgbClr val="747676"/>
              </a:solidFill>
              <a:miter/>
              <a:tailEnd len="med" type="triangle" w="med"/>
            </a:ln>
          </p:spPr>
          <p:style>
            <a:lnRef idx="0"/>
            <a:fillRef idx="0"/>
            <a:effectRef idx="0"/>
            <a:fontRef idx="minor"/>
          </p:style>
        </p:sp>
        <p:sp>
          <p:nvSpPr>
            <p:cNvPr id="436" name="Line 11"/>
            <p:cNvSpPr/>
            <p:nvPr/>
          </p:nvSpPr>
          <p:spPr>
            <a:xfrm flipH="1">
              <a:off x="4208400" y="6786720"/>
              <a:ext cx="379440" cy="0"/>
            </a:xfrm>
            <a:prstGeom prst="line">
              <a:avLst/>
            </a:prstGeom>
            <a:ln w="38160">
              <a:solidFill>
                <a:srgbClr val="747676"/>
              </a:solidFill>
              <a:miter/>
              <a:tailEnd len="med" type="triangle" w="med"/>
            </a:ln>
          </p:spPr>
          <p:style>
            <a:lnRef idx="0"/>
            <a:fillRef idx="0"/>
            <a:effectRef idx="0"/>
            <a:fontRef idx="minor"/>
          </p:style>
        </p:sp>
        <p:sp>
          <p:nvSpPr>
            <p:cNvPr id="437" name="Line 12"/>
            <p:cNvSpPr/>
            <p:nvPr/>
          </p:nvSpPr>
          <p:spPr>
            <a:xfrm>
              <a:off x="4761720" y="6964560"/>
              <a:ext cx="0" cy="343080"/>
            </a:xfrm>
            <a:prstGeom prst="line">
              <a:avLst/>
            </a:prstGeom>
            <a:ln w="38160">
              <a:solidFill>
                <a:srgbClr val="747676"/>
              </a:solidFill>
              <a:miter/>
              <a:tailEnd len="med" type="triangle" w="med"/>
            </a:ln>
          </p:spPr>
          <p:style>
            <a:lnRef idx="0"/>
            <a:fillRef idx="0"/>
            <a:effectRef idx="0"/>
            <a:fontRef idx="minor"/>
          </p:style>
        </p:sp>
      </p:grpSp>
      <p:sp>
        <p:nvSpPr>
          <p:cNvPr id="438" name="CustomShape 13"/>
          <p:cNvSpPr/>
          <p:nvPr/>
        </p:nvSpPr>
        <p:spPr>
          <a:xfrm>
            <a:off x="1617120" y="5865120"/>
            <a:ext cx="353880" cy="353880"/>
          </a:xfrm>
          <a:prstGeom prst="rect">
            <a:avLst/>
          </a:prstGeom>
          <a:solidFill>
            <a:srgbClr val="e4c973"/>
          </a:solidFill>
          <a:ln w="25560">
            <a:solidFill>
              <a:srgbClr val="5b5854"/>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39" name="Table 1"/>
          <p:cNvGraphicFramePr/>
          <p:nvPr/>
        </p:nvGraphicFramePr>
        <p:xfrm>
          <a:off x="572760" y="1150200"/>
          <a:ext cx="3623040" cy="3981240"/>
        </p:xfrm>
        <a:graphic>
          <a:graphicData uri="http://schemas.openxmlformats.org/drawingml/2006/table">
            <a:tbl>
              <a:tblPr/>
              <a:tblGrid>
                <a:gridCol w="452880"/>
                <a:gridCol w="452880"/>
                <a:gridCol w="452880"/>
                <a:gridCol w="452880"/>
                <a:gridCol w="452880"/>
                <a:gridCol w="452880"/>
                <a:gridCol w="452880"/>
                <a:gridCol w="452880"/>
              </a:tblGrid>
              <a:tr h="289440">
                <a:tc gridSpan="8">
                  <a:txBody>
                    <a:bodyPr lIns="50760" rIns="50760" tIns="50760" bIns="50760" anchor="ctr">
                      <a:noAutofit/>
                    </a:bodyPr>
                    <a:p>
                      <a:pPr>
                        <a:lnSpc>
                          <a:spcPct val="80000"/>
                        </a:lnSpc>
                      </a:pPr>
                      <a:r>
                        <a:rPr b="0" lang="pt-BR" sz="1600" spc="-1" strike="noStrike" cap="all">
                          <a:solidFill>
                            <a:srgbClr val="a6aaa9"/>
                          </a:solidFill>
                          <a:latin typeface="DIN Condensed Bold"/>
                          <a:ea typeface="DIN Condensed Bold"/>
                        </a:rPr>
                        <a:t>V* 32 iterations</a:t>
                      </a:r>
                      <a:endParaRPr b="0" lang="pt-BR" sz="16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820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e42832"/>
                          </a:solidFill>
                          <a:latin typeface="Avenir Next Medium"/>
                          <a:ea typeface="Avenir Next Medium"/>
                        </a:rPr>
                        <a:t>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40" name="Table 2"/>
          <p:cNvGraphicFramePr/>
          <p:nvPr/>
        </p:nvGraphicFramePr>
        <p:xfrm>
          <a:off x="4248000" y="1080000"/>
          <a:ext cx="4247640" cy="4752000"/>
        </p:xfrm>
        <a:graphic>
          <a:graphicData uri="http://schemas.openxmlformats.org/drawingml/2006/table">
            <a:tbl>
              <a:tblPr/>
              <a:tblGrid>
                <a:gridCol w="530640"/>
                <a:gridCol w="530640"/>
                <a:gridCol w="530640"/>
                <a:gridCol w="530640"/>
                <a:gridCol w="530640"/>
                <a:gridCol w="530640"/>
                <a:gridCol w="530640"/>
                <a:gridCol w="53352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~4k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776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95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95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-10.4</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95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776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776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776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7512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41" name="CustomShape 3"/>
          <p:cNvSpPr/>
          <p:nvPr/>
        </p:nvSpPr>
        <p:spPr>
          <a:xfrm>
            <a:off x="5266080" y="356040"/>
            <a:ext cx="2237760" cy="86364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greedy policy</a:t>
            </a:r>
            <a:br/>
            <a:endParaRPr b="0" lang="pt-BR" sz="2500" spc="-1" strike="noStrike">
              <a:latin typeface="Arial"/>
            </a:endParaRPr>
          </a:p>
        </p:txBody>
      </p:sp>
      <p:graphicFrame>
        <p:nvGraphicFramePr>
          <p:cNvPr id="442" name="Table 4"/>
          <p:cNvGraphicFramePr/>
          <p:nvPr/>
        </p:nvGraphicFramePr>
        <p:xfrm>
          <a:off x="4205160" y="5558760"/>
          <a:ext cx="3622680" cy="2043360"/>
        </p:xfrm>
        <a:graphic>
          <a:graphicData uri="http://schemas.openxmlformats.org/drawingml/2006/table">
            <a:tbl>
              <a:tblPr/>
              <a:tblGrid>
                <a:gridCol w="452880"/>
                <a:gridCol w="452880"/>
                <a:gridCol w="452880"/>
                <a:gridCol w="452880"/>
                <a:gridCol w="452880"/>
                <a:gridCol w="452880"/>
                <a:gridCol w="452880"/>
                <a:gridCol w="452880"/>
              </a:tblGrid>
              <a:tr h="374040">
                <a:tc gridSpan="8">
                  <a:txBody>
                    <a:bodyPr lIns="50760" rIns="50760" tIns="50760" bIns="50760" anchor="ctr">
                      <a:noAutofit/>
                    </a:bodyPr>
                    <a:p>
                      <a:pPr>
                        <a:lnSpc>
                          <a:spcPct val="80000"/>
                        </a:lnSpc>
                      </a:pPr>
                      <a:r>
                        <a:rPr b="0" lang="pt-BR" sz="2300" spc="-1" strike="noStrike" cap="all">
                          <a:solidFill>
                            <a:srgbClr val="a6aaa9"/>
                          </a:solidFill>
                          <a:latin typeface="DIN Condensed Bold"/>
                          <a:ea typeface="DIN Condensed Bold"/>
                        </a:rPr>
                        <a:t>N(S)</a:t>
                      </a:r>
                      <a:endParaRPr b="0" lang="pt-BR" sz="23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36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36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7132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1031</a:t>
                      </a:r>
                      <a:endParaRPr b="0" lang="pt-BR" sz="16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7132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974</a:t>
                      </a:r>
                      <a:endParaRPr b="0" lang="pt-BR" sz="16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36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e42832"/>
                          </a:solidFill>
                          <a:latin typeface="Avenir Next Medium"/>
                          <a:ea typeface="Avenir Next Medium"/>
                        </a:rPr>
                        <a:t>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36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36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36600">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18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43" name="Table 5"/>
          <p:cNvGraphicFramePr/>
          <p:nvPr/>
        </p:nvGraphicFramePr>
        <p:xfrm>
          <a:off x="8587080" y="1132560"/>
          <a:ext cx="3940920" cy="4123440"/>
        </p:xfrm>
        <a:graphic>
          <a:graphicData uri="http://schemas.openxmlformats.org/drawingml/2006/table">
            <a:tbl>
              <a:tblPr/>
              <a:tblGrid>
                <a:gridCol w="492480"/>
                <a:gridCol w="492480"/>
                <a:gridCol w="492480"/>
                <a:gridCol w="492480"/>
                <a:gridCol w="492480"/>
                <a:gridCol w="492480"/>
                <a:gridCol w="492480"/>
                <a:gridCol w="4935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~90k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197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44" name="Table 6"/>
          <p:cNvGraphicFramePr/>
          <p:nvPr/>
        </p:nvGraphicFramePr>
        <p:xfrm>
          <a:off x="8280000" y="5688000"/>
          <a:ext cx="4528440" cy="3599640"/>
        </p:xfrm>
        <a:graphic>
          <a:graphicData uri="http://schemas.openxmlformats.org/drawingml/2006/table">
            <a:tbl>
              <a:tblPr/>
              <a:tblGrid>
                <a:gridCol w="565560"/>
                <a:gridCol w="565560"/>
                <a:gridCol w="565560"/>
                <a:gridCol w="565560"/>
                <a:gridCol w="565560"/>
                <a:gridCol w="565560"/>
                <a:gridCol w="565560"/>
                <a:gridCol w="569880"/>
              </a:tblGrid>
              <a:tr h="45036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2237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2046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1798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1782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2310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2493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1891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2223</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3089</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2110</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1469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1421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847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828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1313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1288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772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818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1219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5036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757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731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1014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1086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47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727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1060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45" name="CustomShape 7"/>
          <p:cNvSpPr/>
          <p:nvPr/>
        </p:nvSpPr>
        <p:spPr>
          <a:xfrm>
            <a:off x="9203760" y="46944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sp>
        <p:nvSpPr>
          <p:cNvPr id="446" name="CustomShape 8"/>
          <p:cNvSpPr/>
          <p:nvPr/>
        </p:nvSpPr>
        <p:spPr>
          <a:xfrm>
            <a:off x="1230840" y="469440"/>
            <a:ext cx="23338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optimal policy</a:t>
            </a:r>
            <a:endParaRPr b="0" lang="pt-BR" sz="2500" spc="-1" strike="noStrike">
              <a:latin typeface="Arial"/>
            </a:endParaRPr>
          </a:p>
        </p:txBody>
      </p:sp>
      <p:sp>
        <p:nvSpPr>
          <p:cNvPr id="447" name="CustomShape 9"/>
          <p:cNvSpPr/>
          <p:nvPr/>
        </p:nvSpPr>
        <p:spPr>
          <a:xfrm>
            <a:off x="829800" y="7134480"/>
            <a:ext cx="31096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learning rate = 0.9</a:t>
            </a:r>
            <a:endParaRPr b="0" lang="pt-BR" sz="2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406440" y="1905120"/>
            <a:ext cx="12191760" cy="7012440"/>
          </a:xfrm>
          <a:prstGeom prst="rect">
            <a:avLst/>
          </a:prstGeom>
          <a:noFill/>
          <a:ln w="12600">
            <a:noFill/>
          </a:ln>
        </p:spPr>
        <p:txBody>
          <a:bodyPr lIns="50760" rIns="50760" tIns="50760" bIns="50760">
            <a:noAutofit/>
          </a:bodyPr>
          <a:p>
            <a:pPr>
              <a:lnSpc>
                <a:spcPct val="100000"/>
              </a:lnSpc>
              <a:spcBef>
                <a:spcPts val="2500"/>
              </a:spcBef>
            </a:pPr>
            <a:r>
              <a:rPr b="0" lang="pt-BR" sz="3130" spc="-1" strike="noStrike">
                <a:solidFill>
                  <a:srgbClr val="222222"/>
                </a:solidFill>
                <a:latin typeface="Avenir Next Medium"/>
                <a:ea typeface="Avenir Next Medium"/>
              </a:rPr>
              <a:t>The best strategies (in the long run) spend</a:t>
            </a:r>
            <a:endParaRPr b="0" lang="pt-BR" sz="3130" spc="-1" strike="noStrike">
              <a:solidFill>
                <a:srgbClr val="a6aaa9"/>
              </a:solidFill>
              <a:latin typeface="Avenir Next Medium"/>
            </a:endParaRPr>
          </a:p>
          <a:p>
            <a:pPr lvl="1" marL="688320" indent="-279000">
              <a:lnSpc>
                <a:spcPct val="100000"/>
              </a:lnSpc>
              <a:spcBef>
                <a:spcPts val="2500"/>
              </a:spcBef>
              <a:buClr>
                <a:srgbClr val="34a5da"/>
              </a:buClr>
              <a:buSzPct val="105000"/>
              <a:buFont typeface="Avenir Next Regular"/>
              <a:buChar char="▪"/>
            </a:pPr>
            <a:r>
              <a:rPr b="0" lang="pt-BR" sz="3130" spc="-1" strike="noStrike">
                <a:solidFill>
                  <a:srgbClr val="838787"/>
                </a:solidFill>
                <a:latin typeface="Avenir Next Medium"/>
                <a:ea typeface="Avenir Next Medium"/>
              </a:rPr>
              <a:t> </a:t>
            </a:r>
            <a:r>
              <a:rPr b="0" lang="pt-BR" sz="3130" spc="-1" strike="noStrike">
                <a:solidFill>
                  <a:srgbClr val="222222"/>
                </a:solidFill>
                <a:latin typeface="Avenir Next Medium"/>
                <a:ea typeface="Avenir Next Medium"/>
              </a:rPr>
              <a:t>some time </a:t>
            </a:r>
            <a:r>
              <a:rPr b="0" lang="pt-BR" sz="3130" spc="-1" strike="noStrike">
                <a:solidFill>
                  <a:srgbClr val="e42832"/>
                </a:solidFill>
                <a:latin typeface="Avenir Next Medium"/>
                <a:ea typeface="Avenir Next Medium"/>
              </a:rPr>
              <a:t>exploring</a:t>
            </a:r>
            <a:r>
              <a:rPr b="0" lang="pt-BR" sz="3130" spc="-1" strike="noStrike">
                <a:solidFill>
                  <a:srgbClr val="222222"/>
                </a:solidFill>
                <a:latin typeface="Avenir Next Medium"/>
                <a:ea typeface="Avenir Next Medium"/>
              </a:rPr>
              <a:t>: e.g. trying all the arms to see what their probabilities are like</a:t>
            </a:r>
            <a:endParaRPr b="0" lang="pt-BR" sz="3130" spc="-1" strike="noStrike">
              <a:solidFill>
                <a:srgbClr val="a6aaa9"/>
              </a:solidFill>
              <a:latin typeface="Avenir Next Medium"/>
            </a:endParaRPr>
          </a:p>
          <a:p>
            <a:pPr lvl="1" marL="688320" indent="-2790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 </a:t>
            </a:r>
            <a:r>
              <a:rPr b="0" lang="pt-BR" sz="3130" spc="-1" strike="noStrike">
                <a:solidFill>
                  <a:srgbClr val="222222"/>
                </a:solidFill>
                <a:latin typeface="Avenir Next Medium"/>
                <a:ea typeface="Avenir Next Medium"/>
              </a:rPr>
              <a:t>some time </a:t>
            </a:r>
            <a:r>
              <a:rPr b="0" lang="pt-BR" sz="3130" spc="-1" strike="noStrike">
                <a:solidFill>
                  <a:srgbClr val="e42832"/>
                </a:solidFill>
                <a:latin typeface="Avenir Next Medium"/>
                <a:ea typeface="Avenir Next Medium"/>
              </a:rPr>
              <a:t>exploiting</a:t>
            </a:r>
            <a:r>
              <a:rPr b="0" lang="pt-BR" sz="3130" spc="-1" strike="noStrike">
                <a:solidFill>
                  <a:srgbClr val="222222"/>
                </a:solidFill>
                <a:latin typeface="Avenir Next Medium"/>
                <a:ea typeface="Avenir Next Medium"/>
              </a:rPr>
              <a:t>: w.g. doing the apparently best action to try to get maximum reward </a:t>
            </a:r>
            <a:endParaRPr b="0" lang="pt-BR" sz="3130" spc="-1" strike="noStrike">
              <a:solidFill>
                <a:srgbClr val="a6aaa9"/>
              </a:solidFill>
              <a:latin typeface="Avenir Next Medium"/>
            </a:endParaRPr>
          </a:p>
          <a:p>
            <a:pPr>
              <a:lnSpc>
                <a:spcPct val="100000"/>
              </a:lnSpc>
              <a:spcBef>
                <a:spcPts val="2500"/>
              </a:spcBef>
            </a:pPr>
            <a:endParaRPr b="0" lang="pt-BR" sz="3130" spc="-1" strike="noStrike">
              <a:solidFill>
                <a:srgbClr val="a6aaa9"/>
              </a:solidFill>
              <a:latin typeface="Avenir Next Medium"/>
            </a:endParaRPr>
          </a:p>
          <a:p>
            <a:pPr marL="408960" indent="-408600">
              <a:lnSpc>
                <a:spcPct val="100000"/>
              </a:lnSpc>
              <a:spcBef>
                <a:spcPts val="2500"/>
              </a:spcBef>
              <a:buClr>
                <a:srgbClr val="34a5da"/>
              </a:buClr>
              <a:buSzPct val="105000"/>
              <a:buFont typeface="Avenir Next Regular"/>
              <a:buChar char="▸"/>
            </a:pPr>
            <a:r>
              <a:rPr b="0" lang="pt-BR" sz="3130" spc="-1" strike="noStrike">
                <a:solidFill>
                  <a:srgbClr val="e42832"/>
                </a:solidFill>
                <a:latin typeface="Avenir Next Medium"/>
                <a:ea typeface="Avenir Next Medium"/>
              </a:rPr>
              <a:t>ε-greedy policy</a:t>
            </a:r>
            <a:endParaRPr b="0" lang="pt-BR" sz="3130" spc="-1" strike="noStrike">
              <a:solidFill>
                <a:srgbClr val="a6aaa9"/>
              </a:solidFill>
              <a:latin typeface="Avenir Next Medium"/>
            </a:endParaRPr>
          </a:p>
          <a:p>
            <a:pPr lvl="1" marL="81792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with probability </a:t>
            </a:r>
            <a:r>
              <a:rPr b="0" lang="pt-BR" sz="3130" spc="-1" strike="noStrike">
                <a:solidFill>
                  <a:srgbClr val="222222"/>
                </a:solidFill>
                <a:latin typeface="Times New Roman"/>
                <a:ea typeface="Times New Roman"/>
              </a:rPr>
              <a:t>ε</a:t>
            </a:r>
            <a:r>
              <a:rPr b="0" lang="pt-BR" sz="3130" spc="-1" strike="noStrike">
                <a:solidFill>
                  <a:srgbClr val="222222"/>
                </a:solidFill>
                <a:latin typeface="Avenir Next Medium"/>
                <a:ea typeface="Avenir Next Medium"/>
              </a:rPr>
              <a:t>, act randomly</a:t>
            </a:r>
            <a:endParaRPr b="0" lang="pt-BR" sz="3130" spc="-1" strike="noStrike">
              <a:solidFill>
                <a:srgbClr val="a6aaa9"/>
              </a:solidFill>
              <a:latin typeface="Avenir Next Medium"/>
            </a:endParaRPr>
          </a:p>
          <a:p>
            <a:pPr lvl="1" marL="81792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with probability </a:t>
            </a:r>
            <a:r>
              <a:rPr b="0" lang="pt-BR" sz="3130" spc="-1" strike="noStrike">
                <a:solidFill>
                  <a:srgbClr val="222222"/>
                </a:solidFill>
                <a:latin typeface="Times New Roman"/>
                <a:ea typeface="Times New Roman"/>
              </a:rPr>
              <a:t>1-ε</a:t>
            </a:r>
            <a:r>
              <a:rPr b="0" lang="pt-BR" sz="3130" spc="-1" strike="noStrike">
                <a:solidFill>
                  <a:srgbClr val="222222"/>
                </a:solidFill>
                <a:latin typeface="Avenir Next Medium"/>
                <a:ea typeface="Avenir Next Medium"/>
              </a:rPr>
              <a:t>, act greedily</a:t>
            </a:r>
            <a:endParaRPr b="0" lang="pt-BR" sz="3130" spc="-1" strike="noStrike">
              <a:solidFill>
                <a:srgbClr val="a6aaa9"/>
              </a:solidFill>
              <a:latin typeface="Avenir Next Medium"/>
            </a:endParaRPr>
          </a:p>
        </p:txBody>
      </p:sp>
      <p:sp>
        <p:nvSpPr>
          <p:cNvPr id="449"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LEARNING </a:t>
            </a:r>
            <a:r>
              <a:rPr b="0" lang="pt-BR" sz="4800" spc="-1" strike="noStrike" cap="all">
                <a:solidFill>
                  <a:srgbClr val="34a5da"/>
                </a:solidFill>
                <a:latin typeface="DIN Condensed Bold"/>
                <a:ea typeface="DIN Condensed Bold"/>
              </a:rPr>
              <a:t>policies</a:t>
            </a:r>
            <a:endParaRPr b="0" lang="pt-BR" sz="4800" spc="-1" strike="noStrike">
              <a:solidFill>
                <a:srgbClr val="838787"/>
              </a:solidFill>
              <a:latin typeface="Avenir Next Medium"/>
            </a:endParaRPr>
          </a:p>
        </p:txBody>
      </p:sp>
      <p:sp>
        <p:nvSpPr>
          <p:cNvPr id="450" name="CustomShape 3"/>
          <p:cNvSpPr/>
          <p:nvPr/>
        </p:nvSpPr>
        <p:spPr>
          <a:xfrm>
            <a:off x="6237720" y="7376760"/>
            <a:ext cx="5877000" cy="443520"/>
          </a:xfrm>
          <a:prstGeom prst="rect">
            <a:avLst/>
          </a:prstGeom>
          <a:solidFill>
            <a:schemeClr val="accent4"/>
          </a:solid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232323"/>
                </a:solidFill>
                <a:latin typeface="DIN Condensed Bold"/>
                <a:ea typeface="DIN Condensed Bold"/>
              </a:rPr>
              <a:t>(possibly the greedy action)</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114" dur="indefinite" restart="never" nodeType="tmRoot">
          <p:childTnLst>
            <p:seq>
              <p:cTn id="115" dur="indefinite" nodeType="mainSeq">
                <p:childTnLst>
                  <p:par>
                    <p:cTn id="116" fill="hold">
                      <p:stCondLst>
                        <p:cond delay="indefinite"/>
                      </p:stCondLst>
                      <p:childTnLst>
                        <p:par>
                          <p:cTn id="117" fill="hold">
                            <p:stCondLst>
                              <p:cond delay="0"/>
                            </p:stCondLst>
                            <p:childTnLst>
                              <p:par>
                                <p:cTn id="118" nodeType="clickEffect" fill="hold" presetClass="entr" presetID="1">
                                  <p:stCondLst>
                                    <p:cond delay="0"/>
                                  </p:stCondLst>
                                  <p:iterate type="el">
                                    <p:tmAbs val="0"/>
                                  </p:iterate>
                                  <p:childTnLst>
                                    <p:set>
                                      <p:cBhvr>
                                        <p:cTn id="119" fill="hold"/>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51" name="Table 1"/>
          <p:cNvGraphicFramePr/>
          <p:nvPr/>
        </p:nvGraphicFramePr>
        <p:xfrm>
          <a:off x="4292640" y="1059840"/>
          <a:ext cx="4125600" cy="3763440"/>
        </p:xfrm>
        <a:graphic>
          <a:graphicData uri="http://schemas.openxmlformats.org/drawingml/2006/table">
            <a:tbl>
              <a:tblPr/>
              <a:tblGrid>
                <a:gridCol w="515520"/>
                <a:gridCol w="515520"/>
                <a:gridCol w="515520"/>
                <a:gridCol w="515520"/>
                <a:gridCol w="515520"/>
                <a:gridCol w="515520"/>
                <a:gridCol w="515520"/>
                <a:gridCol w="5169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~5k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52" name="CustomShape 2"/>
          <p:cNvSpPr/>
          <p:nvPr/>
        </p:nvSpPr>
        <p:spPr>
          <a:xfrm>
            <a:off x="4957560" y="356040"/>
            <a:ext cx="2855160" cy="72612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0.1-greedy policy</a:t>
            </a:r>
            <a:br/>
            <a:r>
              <a:rPr b="0" lang="pt-BR" sz="1600" spc="-1" strike="noStrike">
                <a:solidFill>
                  <a:srgbClr val="ffe989"/>
                </a:solidFill>
                <a:latin typeface="Avenir Next Medium"/>
                <a:ea typeface="Avenir Next Medium"/>
              </a:rPr>
              <a:t>(explore 10% of time)</a:t>
            </a:r>
            <a:endParaRPr b="0" lang="pt-BR" sz="1600" spc="-1" strike="noStrike">
              <a:latin typeface="Arial"/>
            </a:endParaRPr>
          </a:p>
        </p:txBody>
      </p:sp>
      <p:graphicFrame>
        <p:nvGraphicFramePr>
          <p:cNvPr id="453" name="Table 3"/>
          <p:cNvGraphicFramePr/>
          <p:nvPr/>
        </p:nvGraphicFramePr>
        <p:xfrm>
          <a:off x="4319280" y="5255640"/>
          <a:ext cx="3876840" cy="4428720"/>
        </p:xfrm>
        <a:graphic>
          <a:graphicData uri="http://schemas.openxmlformats.org/drawingml/2006/table">
            <a:tbl>
              <a:tblPr/>
              <a:tblGrid>
                <a:gridCol w="484560"/>
                <a:gridCol w="484560"/>
                <a:gridCol w="484560"/>
                <a:gridCol w="484560"/>
                <a:gridCol w="484560"/>
                <a:gridCol w="484560"/>
                <a:gridCol w="484560"/>
                <a:gridCol w="484920"/>
              </a:tblGrid>
              <a:tr h="387720">
                <a:tc gridSpan="8">
                  <a:txBody>
                    <a:bodyPr lIns="50760" rIns="50760" tIns="50760" bIns="50760" anchor="ctr">
                      <a:noAutofit/>
                    </a:bodyPr>
                    <a:p>
                      <a:pPr>
                        <a:lnSpc>
                          <a:spcPct val="80000"/>
                        </a:lnSpc>
                      </a:pPr>
                      <a:r>
                        <a:rPr b="0" lang="pt-BR" sz="2300" spc="-1" strike="noStrike" cap="all">
                          <a:solidFill>
                            <a:srgbClr val="a6aaa9"/>
                          </a:solidFill>
                          <a:latin typeface="DIN Condensed Bold"/>
                          <a:ea typeface="DIN Condensed Bold"/>
                        </a:rPr>
                        <a:t>N(S)</a:t>
                      </a:r>
                      <a:endParaRPr b="0" lang="pt-BR" sz="23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97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124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97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116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97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78</a:t>
                      </a:r>
                      <a:endParaRPr b="0" lang="pt-BR" sz="16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1066</a:t>
                      </a:r>
                      <a:endParaRPr b="0" lang="pt-BR" sz="16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62</a:t>
                      </a:r>
                      <a:endParaRPr b="0" lang="pt-BR" sz="16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97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961</a:t>
                      </a:r>
                      <a:endParaRPr b="0" lang="pt-BR" sz="16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97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e42832"/>
                          </a:solidFill>
                          <a:latin typeface="Avenir Next Medium"/>
                          <a:ea typeface="Avenir Next Medium"/>
                        </a:rPr>
                        <a:t>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113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5028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5028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52440">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54" name="Table 4"/>
          <p:cNvGraphicFramePr/>
          <p:nvPr/>
        </p:nvGraphicFramePr>
        <p:xfrm>
          <a:off x="8587080" y="1132560"/>
          <a:ext cx="4228920" cy="4195440"/>
        </p:xfrm>
        <a:graphic>
          <a:graphicData uri="http://schemas.openxmlformats.org/drawingml/2006/table">
            <a:tbl>
              <a:tblPr/>
              <a:tblGrid>
                <a:gridCol w="528480"/>
                <a:gridCol w="528480"/>
                <a:gridCol w="528480"/>
                <a:gridCol w="528480"/>
                <a:gridCol w="528480"/>
                <a:gridCol w="528480"/>
                <a:gridCol w="528480"/>
                <a:gridCol w="529560"/>
              </a:tblGrid>
              <a:tr h="5702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~90k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7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9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9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3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7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8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55" name="Table 5"/>
          <p:cNvGraphicFramePr/>
          <p:nvPr/>
        </p:nvGraphicFramePr>
        <p:xfrm>
          <a:off x="8561520" y="5472000"/>
          <a:ext cx="4254120" cy="4032000"/>
        </p:xfrm>
        <a:graphic>
          <a:graphicData uri="http://schemas.openxmlformats.org/drawingml/2006/table">
            <a:tbl>
              <a:tblPr/>
              <a:tblGrid>
                <a:gridCol w="531360"/>
                <a:gridCol w="531360"/>
                <a:gridCol w="531360"/>
                <a:gridCol w="531360"/>
                <a:gridCol w="531360"/>
                <a:gridCol w="531360"/>
                <a:gridCol w="531360"/>
                <a:gridCol w="534960"/>
              </a:tblGrid>
              <a:tr h="51948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2237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2046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1798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1782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2310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2493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1891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2223</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3089</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2110</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1469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1421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847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828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1313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1288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772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818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1219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1948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757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731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1014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1086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1948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727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1060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56" name="CustomShape 6"/>
          <p:cNvSpPr/>
          <p:nvPr/>
        </p:nvSpPr>
        <p:spPr>
          <a:xfrm>
            <a:off x="9203760" y="46944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sp>
        <p:nvSpPr>
          <p:cNvPr id="457" name="CustomShape 7"/>
          <p:cNvSpPr/>
          <p:nvPr/>
        </p:nvSpPr>
        <p:spPr>
          <a:xfrm>
            <a:off x="829800" y="7134480"/>
            <a:ext cx="31096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learning rate = 0.9</a:t>
            </a:r>
            <a:endParaRPr b="0" lang="pt-BR" sz="2500" spc="-1" strike="noStrike">
              <a:latin typeface="Arial"/>
            </a:endParaRPr>
          </a:p>
        </p:txBody>
      </p:sp>
      <p:graphicFrame>
        <p:nvGraphicFramePr>
          <p:cNvPr id="458" name="Table 8"/>
          <p:cNvGraphicFramePr/>
          <p:nvPr/>
        </p:nvGraphicFramePr>
        <p:xfrm>
          <a:off x="144000" y="1132560"/>
          <a:ext cx="4175640" cy="4123440"/>
        </p:xfrm>
        <a:graphic>
          <a:graphicData uri="http://schemas.openxmlformats.org/drawingml/2006/table">
            <a:tbl>
              <a:tblPr/>
              <a:tblGrid>
                <a:gridCol w="521640"/>
                <a:gridCol w="521640"/>
                <a:gridCol w="521640"/>
                <a:gridCol w="521640"/>
                <a:gridCol w="521640"/>
                <a:gridCol w="521640"/>
                <a:gridCol w="521640"/>
                <a:gridCol w="5241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~4k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66780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66780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-10.4</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66780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24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59" name="CustomShape 9"/>
          <p:cNvSpPr/>
          <p:nvPr/>
        </p:nvSpPr>
        <p:spPr>
          <a:xfrm>
            <a:off x="1202400" y="356040"/>
            <a:ext cx="2237760" cy="86364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greedy policy</a:t>
            </a:r>
            <a:br/>
            <a:endParaRPr b="0" lang="pt-BR" sz="25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406440" y="673200"/>
            <a:ext cx="629892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c</a:t>
            </a:r>
            <a:r>
              <a:rPr b="0" lang="pt-BR" sz="4800" spc="-1" strike="noStrike" cap="all">
                <a:solidFill>
                  <a:srgbClr val="771d76"/>
                </a:solidFill>
                <a:latin typeface="DIN Condensed Bold"/>
                <a:ea typeface="DIN Condensed Bold"/>
              </a:rPr>
              <a:t>o</a:t>
            </a:r>
            <a:r>
              <a:rPr b="0" lang="pt-BR" sz="4800" spc="-1" strike="noStrike" cap="all">
                <a:solidFill>
                  <a:srgbClr val="771d76"/>
                </a:solidFill>
                <a:latin typeface="DIN Condensed Bold"/>
                <a:ea typeface="DIN Condensed Bold"/>
              </a:rPr>
              <a:t>n</a:t>
            </a:r>
            <a:r>
              <a:rPr b="0" lang="pt-BR" sz="4800" spc="-1" strike="noStrike" cap="all">
                <a:solidFill>
                  <a:srgbClr val="771d76"/>
                </a:solidFill>
                <a:latin typeface="DIN Condensed Bold"/>
                <a:ea typeface="DIN Condensed Bold"/>
              </a:rPr>
              <a:t>t</a:t>
            </a:r>
            <a:r>
              <a:rPr b="0" lang="pt-BR" sz="4800" spc="-1" strike="noStrike" cap="all">
                <a:solidFill>
                  <a:srgbClr val="771d76"/>
                </a:solidFill>
                <a:latin typeface="DIN Condensed Bold"/>
                <a:ea typeface="DIN Condensed Bold"/>
              </a:rPr>
              <a:t>e</a:t>
            </a:r>
            <a:r>
              <a:rPr b="0" lang="pt-BR" sz="4800" spc="-1" strike="noStrike" cap="all">
                <a:solidFill>
                  <a:srgbClr val="771d76"/>
                </a:solidFill>
                <a:latin typeface="DIN Condensed Bold"/>
                <a:ea typeface="DIN Condensed Bold"/>
              </a:rPr>
              <a:t>x</a:t>
            </a:r>
            <a:r>
              <a:rPr b="0" lang="pt-BR" sz="4800" spc="-1" strike="noStrike" cap="all">
                <a:solidFill>
                  <a:srgbClr val="771d76"/>
                </a:solidFill>
                <a:latin typeface="DIN Condensed Bold"/>
                <a:ea typeface="DIN Condensed Bold"/>
              </a:rPr>
              <a:t>t</a:t>
            </a:r>
            <a:r>
              <a:rPr b="0" lang="pt-BR" sz="4800" spc="-1" strike="noStrike" cap="all">
                <a:solidFill>
                  <a:srgbClr val="771d76"/>
                </a:solidFill>
                <a:latin typeface="DIN Condensed Bold"/>
                <a:ea typeface="DIN Condensed Bold"/>
              </a:rPr>
              <a:t>o</a:t>
            </a:r>
            <a:endParaRPr b="0" lang="pt-BR" sz="4800" spc="-1" strike="noStrike">
              <a:solidFill>
                <a:srgbClr val="838787"/>
              </a:solidFill>
              <a:latin typeface="Avenir Next Medium"/>
            </a:endParaRPr>
          </a:p>
        </p:txBody>
      </p:sp>
      <p:sp>
        <p:nvSpPr>
          <p:cNvPr id="329" name="TextShape 2"/>
          <p:cNvSpPr txBox="1"/>
          <p:nvPr/>
        </p:nvSpPr>
        <p:spPr>
          <a:xfrm>
            <a:off x="406440" y="1890000"/>
            <a:ext cx="12191760" cy="6961320"/>
          </a:xfrm>
          <a:prstGeom prst="rect">
            <a:avLst/>
          </a:prstGeom>
          <a:noFill/>
          <a:ln w="12600">
            <a:noFill/>
          </a:ln>
        </p:spPr>
        <p:txBody>
          <a:bodyPr lIns="50760" rIns="50760" tIns="50760" bIns="50760">
            <a:noAutofit/>
          </a:bodyPr>
          <a:p>
            <a:pPr marL="366120" indent="-365760">
              <a:lnSpc>
                <a:spcPct val="100000"/>
              </a:lnSpc>
              <a:spcBef>
                <a:spcPts val="2801"/>
              </a:spcBef>
              <a:buClr>
                <a:srgbClr val="34a5da"/>
              </a:buClr>
              <a:buSzPct val="105000"/>
              <a:buFont typeface="Avenir Next Regular"/>
              <a:buChar char="‣"/>
            </a:pPr>
            <a:r>
              <a:rPr b="0" lang="pt-BR" sz="2800" spc="-1" strike="noStrike">
                <a:solidFill>
                  <a:srgbClr val="4c8945"/>
                </a:solidFill>
                <a:latin typeface="Avenir Next Medium"/>
                <a:ea typeface="Avenir Next Medium"/>
              </a:rPr>
              <a:t>✔︎</a:t>
            </a: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Parte I - Busca em espaço de estados</a:t>
            </a:r>
            <a:endParaRPr b="0" lang="pt-BR" sz="2800" spc="-1" strike="noStrike">
              <a:solidFill>
                <a:srgbClr val="a6aaa9"/>
              </a:solidFill>
              <a:latin typeface="Avenir Next Medium"/>
            </a:endParaRPr>
          </a:p>
          <a:p>
            <a:pPr marL="366120" indent="-365760">
              <a:lnSpc>
                <a:spcPct val="100000"/>
              </a:lnSpc>
              <a:spcBef>
                <a:spcPts val="2801"/>
              </a:spcBef>
              <a:buClr>
                <a:srgbClr val="34a5da"/>
              </a:buClr>
              <a:buSzPct val="105000"/>
              <a:buFont typeface="Avenir Next Regular"/>
              <a:buChar char="‣"/>
            </a:pPr>
            <a:r>
              <a:rPr b="0" lang="pt-BR" sz="2800" spc="-1" strike="noStrike">
                <a:solidFill>
                  <a:srgbClr val="4c8945"/>
                </a:solidFill>
                <a:latin typeface="Avenir Next Medium"/>
                <a:ea typeface="Avenir Next Medium"/>
              </a:rPr>
              <a:t>✔︎</a:t>
            </a: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Parte 2 – Raciocínio Lógico</a:t>
            </a:r>
            <a:endParaRPr b="0" lang="pt-BR" sz="2800" spc="-1" strike="noStrike">
              <a:solidFill>
                <a:srgbClr val="a6aaa9"/>
              </a:solidFill>
              <a:latin typeface="Avenir Next Medium"/>
            </a:endParaRPr>
          </a:p>
          <a:p>
            <a:pPr marL="366120" indent="-365760">
              <a:lnSpc>
                <a:spcPct val="100000"/>
              </a:lnSpc>
              <a:spcBef>
                <a:spcPts val="2801"/>
              </a:spcBef>
              <a:buClr>
                <a:srgbClr val="34a5da"/>
              </a:buClr>
              <a:buSzPct val="105000"/>
              <a:buFont typeface="Avenir Next Regular"/>
              <a:buChar char="‣"/>
            </a:pPr>
            <a:r>
              <a:rPr b="0" lang="pt-BR" sz="2800" spc="-1" strike="noStrike">
                <a:solidFill>
                  <a:srgbClr val="4c8945"/>
                </a:solidFill>
                <a:latin typeface="Avenir Next Medium"/>
                <a:ea typeface="Avenir Next Medium"/>
              </a:rPr>
              <a:t>✔︎ </a:t>
            </a:r>
            <a:r>
              <a:rPr b="0" lang="pt-BR" sz="2800" spc="-1" strike="noStrike">
                <a:solidFill>
                  <a:srgbClr val="222222"/>
                </a:solidFill>
                <a:latin typeface="Avenir Next Medium"/>
                <a:ea typeface="Avenir Next Medium"/>
              </a:rPr>
              <a:t>Parte 3 - Raciocínio Probabilístico e Tomada de decisão sob incerteza</a:t>
            </a:r>
            <a:endParaRPr b="0" lang="pt-BR" sz="2800" spc="-1" strike="noStrike">
              <a:solidFill>
                <a:srgbClr val="a6aaa9"/>
              </a:solidFill>
              <a:latin typeface="Avenir Next Medium"/>
            </a:endParaRPr>
          </a:p>
          <a:p>
            <a:pPr>
              <a:lnSpc>
                <a:spcPct val="100000"/>
              </a:lnSpc>
              <a:spcBef>
                <a:spcPts val="2801"/>
              </a:spcBef>
            </a:pPr>
            <a:endParaRPr b="0" lang="pt-BR" sz="2800" spc="-1" strike="noStrike">
              <a:solidFill>
                <a:srgbClr val="a6aaa9"/>
              </a:solidFill>
              <a:latin typeface="Avenir Next Medium"/>
            </a:endParaRPr>
          </a:p>
          <a:p>
            <a:pPr marL="366120" indent="-365760">
              <a:lnSpc>
                <a:spcPct val="100000"/>
              </a:lnSpc>
              <a:spcBef>
                <a:spcPts val="2801"/>
              </a:spcBef>
              <a:buClr>
                <a:srgbClr val="34a5da"/>
              </a:buClr>
              <a:buSzPct val="105000"/>
              <a:buFont typeface="Avenir Next Regular"/>
              <a:buChar char="‣"/>
            </a:pPr>
            <a:r>
              <a:rPr b="0" lang="pt-BR" sz="2800" spc="-1" strike="noStrike">
                <a:solidFill>
                  <a:srgbClr val="771d76"/>
                </a:solidFill>
                <a:latin typeface="Avenir Next Medium"/>
                <a:ea typeface="Avenir Next Medium"/>
              </a:rPr>
              <a:t>Parte 4 - Aprendizado de máquina</a:t>
            </a:r>
            <a:endParaRPr b="0" lang="pt-BR" sz="2800" spc="-1" strike="noStrike">
              <a:solidFill>
                <a:srgbClr val="a6aaa9"/>
              </a:solidFill>
              <a:latin typeface="Avenir Next Medium"/>
            </a:endParaRPr>
          </a:p>
          <a:p>
            <a:pPr lvl="1" marL="810720" indent="-365760">
              <a:lnSpc>
                <a:spcPct val="100000"/>
              </a:lnSpc>
              <a:spcBef>
                <a:spcPts val="2801"/>
              </a:spcBef>
              <a:buClr>
                <a:srgbClr val="34a5da"/>
              </a:buClr>
              <a:buSzPct val="105000"/>
              <a:buFont typeface="Avenir Next Regular"/>
              <a:buChar char="‣"/>
            </a:pPr>
            <a:r>
              <a:rPr b="0" lang="pt-BR" sz="2800" spc="-1" strike="noStrike">
                <a:solidFill>
                  <a:srgbClr val="771d76"/>
                </a:solidFill>
                <a:latin typeface="Avenir Next Medium"/>
                <a:ea typeface="Avenir Next Medium"/>
              </a:rPr>
              <a:t>Aprendizado por reforço</a:t>
            </a:r>
            <a:endParaRPr b="0" lang="pt-BR" sz="2800" spc="-1" strike="noStrike">
              <a:solidFill>
                <a:srgbClr val="a6aaa9"/>
              </a:solidFill>
              <a:latin typeface="Avenir Next Medium"/>
            </a:endParaRPr>
          </a:p>
          <a:p>
            <a:pPr lvl="1" marL="810720" indent="-365760">
              <a:lnSpc>
                <a:spcPct val="100000"/>
              </a:lnSpc>
              <a:spcBef>
                <a:spcPts val="2801"/>
              </a:spcBef>
              <a:buClr>
                <a:srgbClr val="34a5da"/>
              </a:buClr>
              <a:buSzPct val="105000"/>
              <a:buFont typeface="Avenir Next Regular"/>
              <a:buChar char="‣"/>
            </a:pPr>
            <a:r>
              <a:rPr b="0" lang="pt-BR" sz="2800" spc="-1" strike="noStrike">
                <a:solidFill>
                  <a:srgbClr val="838787"/>
                </a:solidFill>
                <a:latin typeface="Avenir Next Medium"/>
                <a:ea typeface="Avenir Next Medium"/>
              </a:rPr>
              <a:t>Aprendizado supervisionado</a:t>
            </a:r>
            <a:endParaRPr b="0" lang="pt-BR" sz="2800" spc="-1" strike="noStrike">
              <a:solidFill>
                <a:srgbClr val="a6aaa9"/>
              </a:solidFill>
              <a:latin typeface="Avenir Next Medium"/>
            </a:endParaRPr>
          </a:p>
          <a:p>
            <a:pPr lvl="1" marL="810720" indent="-365760">
              <a:lnSpc>
                <a:spcPct val="100000"/>
              </a:lnSpc>
              <a:spcBef>
                <a:spcPts val="2801"/>
              </a:spcBef>
              <a:buClr>
                <a:srgbClr val="34a5da"/>
              </a:buClr>
              <a:buSzPct val="105000"/>
              <a:buFont typeface="Avenir Next Regular"/>
              <a:buChar char="‣"/>
            </a:pPr>
            <a:r>
              <a:rPr b="0" lang="pt-BR" sz="2800" spc="-1" strike="noStrike">
                <a:solidFill>
                  <a:srgbClr val="838787"/>
                </a:solidFill>
                <a:latin typeface="Avenir Next Medium"/>
                <a:ea typeface="Avenir Next Medium"/>
              </a:rPr>
              <a:t>Aprendizado profundo</a:t>
            </a:r>
            <a:endParaRPr b="0" lang="pt-BR" sz="2800" spc="-1" strike="noStrike">
              <a:solidFill>
                <a:srgbClr val="a6aaa9"/>
              </a:solidFill>
              <a:latin typeface="Avenir Next Medium"/>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406440" y="1905120"/>
            <a:ext cx="12191760" cy="6922800"/>
          </a:xfrm>
          <a:prstGeom prst="rect">
            <a:avLst/>
          </a:prstGeom>
          <a:noFill/>
          <a:ln w="12600">
            <a:noFill/>
          </a:ln>
        </p:spPr>
        <p:txBody>
          <a:bodyPr lIns="50760" rIns="50760" tIns="50760" bIns="50760">
            <a:noAutofit/>
          </a:bodyPr>
          <a:p>
            <a:pPr marL="439920" indent="-439560">
              <a:lnSpc>
                <a:spcPct val="100000"/>
              </a:lnSpc>
              <a:spcBef>
                <a:spcPts val="2701"/>
              </a:spcBef>
              <a:buClr>
                <a:srgbClr val="34a5da"/>
              </a:buClr>
              <a:buSzPct val="105000"/>
              <a:buFont typeface="Avenir Next Regular"/>
              <a:buChar char="▸"/>
            </a:pPr>
            <a:r>
              <a:rPr b="0" lang="pt-BR" sz="3370" spc="-1" strike="noStrike">
                <a:solidFill>
                  <a:srgbClr val="222222"/>
                </a:solidFill>
                <a:latin typeface="Avenir Next Medium"/>
                <a:ea typeface="Avenir Next Medium"/>
              </a:rPr>
              <a:t>ε-greedy policy continues to act sub-optimally (and even dangerously) once learning is done</a:t>
            </a:r>
            <a:endParaRPr b="0" lang="pt-BR" sz="3370" spc="-1" strike="noStrike">
              <a:solidFill>
                <a:srgbClr val="a6aaa9"/>
              </a:solidFill>
              <a:latin typeface="Avenir Next Medium"/>
            </a:endParaRPr>
          </a:p>
          <a:p>
            <a:pPr lvl="1" marL="880200" indent="-439560">
              <a:lnSpc>
                <a:spcPct val="100000"/>
              </a:lnSpc>
              <a:spcBef>
                <a:spcPts val="2701"/>
              </a:spcBef>
              <a:buClr>
                <a:srgbClr val="34a5da"/>
              </a:buClr>
              <a:buSzPct val="105000"/>
              <a:buFont typeface="Avenir Next Regular"/>
              <a:buChar char="▸"/>
            </a:pPr>
            <a:r>
              <a:rPr b="0" lang="pt-BR" sz="3370" spc="-1" strike="noStrike">
                <a:solidFill>
                  <a:srgbClr val="2389c0"/>
                </a:solidFill>
                <a:latin typeface="Avenir Next Medium"/>
                <a:ea typeface="Avenir Next Medium"/>
              </a:rPr>
              <a:t>Fix</a:t>
            </a:r>
            <a:r>
              <a:rPr b="0" lang="pt-BR" sz="3370" spc="-1" strike="noStrike">
                <a:solidFill>
                  <a:srgbClr val="222222"/>
                </a:solidFill>
                <a:latin typeface="Avenir Next Medium"/>
                <a:ea typeface="Avenir Next Medium"/>
              </a:rPr>
              <a:t>: lower ε with time</a:t>
            </a:r>
            <a:endParaRPr b="0" lang="pt-BR" sz="3370" spc="-1" strike="noStrike">
              <a:solidFill>
                <a:srgbClr val="a6aaa9"/>
              </a:solidFill>
              <a:latin typeface="Avenir Next Medium"/>
            </a:endParaRPr>
          </a:p>
          <a:p>
            <a:pPr lvl="1" marL="880200" indent="-439560">
              <a:lnSpc>
                <a:spcPct val="100000"/>
              </a:lnSpc>
              <a:spcBef>
                <a:spcPts val="2701"/>
              </a:spcBef>
              <a:buClr>
                <a:srgbClr val="34a5da"/>
              </a:buClr>
              <a:buSzPct val="105000"/>
              <a:buFont typeface="Avenir Next Regular"/>
              <a:buChar char="▸"/>
            </a:pPr>
            <a:r>
              <a:rPr b="0" lang="pt-BR" sz="3370" spc="-1" strike="noStrike">
                <a:solidFill>
                  <a:srgbClr val="2389c0"/>
                </a:solidFill>
                <a:latin typeface="Avenir Next Medium"/>
                <a:ea typeface="Avenir Next Medium"/>
              </a:rPr>
              <a:t>Better fix</a:t>
            </a:r>
            <a:r>
              <a:rPr b="0" lang="pt-BR" sz="3370" spc="-1" strike="noStrike">
                <a:solidFill>
                  <a:srgbClr val="222222"/>
                </a:solidFill>
                <a:latin typeface="Avenir Next Medium"/>
                <a:ea typeface="Avenir Next Medium"/>
              </a:rPr>
              <a:t>: use </a:t>
            </a:r>
            <a:r>
              <a:rPr b="0" lang="pt-BR" sz="3370" spc="-1" strike="noStrike">
                <a:solidFill>
                  <a:srgbClr val="e42832"/>
                </a:solidFill>
                <a:latin typeface="Avenir Next Medium"/>
                <a:ea typeface="Avenir Next Medium"/>
              </a:rPr>
              <a:t>exploration function</a:t>
            </a:r>
            <a:endParaRPr b="0" lang="pt-BR" sz="3370" spc="-1" strike="noStrike">
              <a:solidFill>
                <a:srgbClr val="a6aaa9"/>
              </a:solidFill>
              <a:latin typeface="Avenir Next Medium"/>
            </a:endParaRPr>
          </a:p>
          <a:p>
            <a:endParaRPr b="0" lang="pt-BR" sz="3370" spc="-1" strike="noStrike">
              <a:solidFill>
                <a:srgbClr val="a6aaa9"/>
              </a:solidFill>
              <a:latin typeface="Avenir Next Medium"/>
            </a:endParaRPr>
          </a:p>
          <a:p>
            <a:pPr marL="439920" indent="-439560">
              <a:lnSpc>
                <a:spcPct val="100000"/>
              </a:lnSpc>
              <a:spcBef>
                <a:spcPts val="2701"/>
              </a:spcBef>
              <a:buClr>
                <a:srgbClr val="34a5da"/>
              </a:buClr>
              <a:buSzPct val="105000"/>
              <a:buFont typeface="Avenir Next Regular"/>
              <a:buChar char="▸"/>
            </a:pPr>
            <a:r>
              <a:rPr b="0" lang="pt-BR" sz="3370" spc="-1" strike="noStrike">
                <a:solidFill>
                  <a:srgbClr val="e42832"/>
                </a:solidFill>
                <a:latin typeface="Avenir Next Medium"/>
                <a:ea typeface="Avenir Next Medium"/>
              </a:rPr>
              <a:t>Tentative exploration behaviour</a:t>
            </a:r>
            <a:endParaRPr b="0" lang="pt-BR" sz="3370" spc="-1" strike="noStrike">
              <a:solidFill>
                <a:srgbClr val="a6aaa9"/>
              </a:solidFill>
              <a:latin typeface="Avenir Next Medium"/>
            </a:endParaRPr>
          </a:p>
          <a:p>
            <a:pPr lvl="1" marL="880200" indent="-439560">
              <a:lnSpc>
                <a:spcPct val="100000"/>
              </a:lnSpc>
              <a:spcBef>
                <a:spcPts val="2701"/>
              </a:spcBef>
              <a:buClr>
                <a:srgbClr val="34a5da"/>
              </a:buClr>
              <a:buSzPct val="105000"/>
              <a:buFont typeface="Avenir Next Regular"/>
              <a:buChar char="▸"/>
            </a:pPr>
            <a:r>
              <a:rPr b="0" lang="pt-BR" sz="3370" spc="-1" strike="noStrike">
                <a:solidFill>
                  <a:srgbClr val="222222"/>
                </a:solidFill>
                <a:latin typeface="Avenir Next Medium"/>
                <a:ea typeface="Avenir Next Medium"/>
              </a:rPr>
              <a:t>keep state-visits count and explore states with low count</a:t>
            </a:r>
            <a:endParaRPr b="0" lang="pt-BR" sz="3370" spc="-1" strike="noStrike">
              <a:solidFill>
                <a:srgbClr val="a6aaa9"/>
              </a:solidFill>
              <a:latin typeface="Avenir Next Medium"/>
            </a:endParaRPr>
          </a:p>
          <a:p>
            <a:pPr lvl="1" marL="880200" indent="-439560">
              <a:lnSpc>
                <a:spcPct val="100000"/>
              </a:lnSpc>
              <a:spcBef>
                <a:spcPts val="2701"/>
              </a:spcBef>
              <a:buClr>
                <a:srgbClr val="34a5da"/>
              </a:buClr>
              <a:buSzPct val="105000"/>
              <a:buFont typeface="Avenir Next Regular"/>
              <a:buChar char="▸"/>
            </a:pPr>
            <a:r>
              <a:rPr b="0" lang="pt-BR" sz="3370" spc="-1" strike="noStrike">
                <a:solidFill>
                  <a:srgbClr val="222222"/>
                </a:solidFill>
                <a:latin typeface="Avenir Next Medium"/>
                <a:ea typeface="Avenir Next Medium"/>
              </a:rPr>
              <a:t>explore areas whose quality has not yet been established</a:t>
            </a:r>
            <a:endParaRPr b="0" lang="pt-BR" sz="3370" spc="-1" strike="noStrike">
              <a:solidFill>
                <a:srgbClr val="a6aaa9"/>
              </a:solidFill>
              <a:latin typeface="Avenir Next Medium"/>
            </a:endParaRPr>
          </a:p>
        </p:txBody>
      </p:sp>
      <p:sp>
        <p:nvSpPr>
          <p:cNvPr id="461"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learning </a:t>
            </a:r>
            <a:r>
              <a:rPr b="0" lang="pt-BR" sz="4800" spc="-1" strike="noStrike" cap="all">
                <a:solidFill>
                  <a:srgbClr val="34a5da"/>
                </a:solidFill>
                <a:latin typeface="DIN Condensed Bold"/>
                <a:ea typeface="DIN Condensed Bold"/>
              </a:rPr>
              <a:t>policies</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406440" y="254016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Takes value </a:t>
            </a:r>
            <a:r>
              <a:rPr b="0" i="1" lang="pt-BR" sz="3400" spc="-1" strike="noStrike">
                <a:solidFill>
                  <a:srgbClr val="000000"/>
                </a:solidFill>
                <a:latin typeface="Avenir Next Regular"/>
                <a:ea typeface="Avenir Next Regular"/>
              </a:rPr>
              <a:t>q</a:t>
            </a:r>
            <a:r>
              <a:rPr b="0" lang="pt-BR" sz="3400" spc="-1" strike="noStrike">
                <a:solidFill>
                  <a:srgbClr val="222222"/>
                </a:solidFill>
                <a:latin typeface="Avenir Next Medium"/>
                <a:ea typeface="Avenir Next Medium"/>
              </a:rPr>
              <a:t> and count </a:t>
            </a:r>
            <a:r>
              <a:rPr b="0" i="1" lang="pt-BR" sz="3400" spc="-1" strike="noStrike">
                <a:solidFill>
                  <a:srgbClr val="000000"/>
                </a:solidFill>
                <a:latin typeface="Avenir Next Regular"/>
                <a:ea typeface="Avenir Next Regular"/>
              </a:rPr>
              <a:t>n</a:t>
            </a:r>
            <a:r>
              <a:rPr b="0" lang="pt-BR" sz="3400" spc="-1" strike="noStrike">
                <a:solidFill>
                  <a:srgbClr val="222222"/>
                </a:solidFill>
                <a:latin typeface="Avenir Next Medium"/>
                <a:ea typeface="Avenir Next Medium"/>
              </a:rPr>
              <a:t> and returns </a:t>
            </a:r>
            <a:r>
              <a:rPr b="0" lang="pt-BR" sz="3400" spc="-1" strike="noStrike">
                <a:solidFill>
                  <a:srgbClr val="e42832"/>
                </a:solidFill>
                <a:latin typeface="Avenir Next Medium"/>
                <a:ea typeface="Avenir Next Medium"/>
              </a:rPr>
              <a:t>optimistic</a:t>
            </a:r>
            <a:r>
              <a:rPr b="0" lang="pt-BR" sz="3400" spc="-1" strike="noStrike">
                <a:solidFill>
                  <a:srgbClr val="222222"/>
                </a:solidFill>
                <a:latin typeface="Avenir Next Medium"/>
                <a:ea typeface="Avenir Next Medium"/>
              </a:rPr>
              <a:t> q-value</a:t>
            </a:r>
            <a:endParaRPr b="0" lang="pt-BR" sz="3400" spc="-1" strike="noStrike">
              <a:solidFill>
                <a:srgbClr val="a6aaa9"/>
              </a:solidFill>
              <a:latin typeface="Avenir Next Medium"/>
            </a:endParaRPr>
          </a:p>
          <a:p>
            <a:pPr lvl="2" marL="133344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e.g., </a:t>
            </a:r>
            <a:r>
              <a:rPr b="0" i="1" lang="pt-BR" sz="3400" spc="-1" strike="noStrike">
                <a:solidFill>
                  <a:srgbClr val="e42832"/>
                </a:solidFill>
                <a:latin typeface="Times New Roman"/>
                <a:ea typeface="Times New Roman"/>
              </a:rPr>
              <a:t>f(q,n) = q + k/n</a:t>
            </a:r>
            <a:r>
              <a:rPr b="0" lang="pt-BR" sz="3400" spc="-1" strike="noStrike">
                <a:solidFill>
                  <a:srgbClr val="222222"/>
                </a:solidFill>
                <a:latin typeface="Avenir Next Medium"/>
                <a:ea typeface="Avenir Next Medium"/>
              </a:rPr>
              <a:t>        for some given </a:t>
            </a:r>
            <a:r>
              <a:rPr b="0" i="1" lang="pt-BR" sz="3400" spc="-1" strike="noStrike">
                <a:solidFill>
                  <a:srgbClr val="e42832"/>
                </a:solidFill>
                <a:latin typeface="Times New Roman"/>
                <a:ea typeface="Times New Roman"/>
              </a:rPr>
              <a:t>k &gt; 0</a:t>
            </a:r>
            <a:endParaRPr b="0" lang="pt-BR" sz="3400" spc="-1" strike="noStrike">
              <a:solidFill>
                <a:srgbClr val="a6aaa9"/>
              </a:solidFill>
              <a:latin typeface="Avenir Next Medium"/>
            </a:endParaRPr>
          </a:p>
          <a:p>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Modified Q-Learning</a:t>
            </a:r>
            <a:endParaRPr b="0" lang="pt-BR" sz="3400" spc="-1" strike="noStrike">
              <a:solidFill>
                <a:srgbClr val="a6aaa9"/>
              </a:solidFill>
              <a:latin typeface="Avenir Next Medium"/>
            </a:endParaRPr>
          </a:p>
        </p:txBody>
      </p:sp>
      <p:sp>
        <p:nvSpPr>
          <p:cNvPr id="463"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Optimistic </a:t>
            </a:r>
            <a:r>
              <a:rPr b="0" lang="pt-BR" sz="4800" spc="-1" strike="noStrike" cap="all">
                <a:solidFill>
                  <a:srgbClr val="34a5da"/>
                </a:solidFill>
                <a:latin typeface="DIN Condensed Bold"/>
                <a:ea typeface="DIN Condensed Bold"/>
              </a:rPr>
              <a:t>explorati</a:t>
            </a:r>
            <a:r>
              <a:rPr b="0" lang="pt-BR" sz="4800" spc="-1" strike="noStrike" cap="all">
                <a:solidFill>
                  <a:srgbClr val="34a5da"/>
                </a:solidFill>
                <a:latin typeface="DIN Condensed Bold"/>
                <a:ea typeface="DIN Condensed Bold"/>
              </a:rPr>
              <a:t>on </a:t>
            </a:r>
            <a:r>
              <a:rPr b="0" lang="pt-BR" sz="4800" spc="-1" strike="noStrike" cap="all">
                <a:solidFill>
                  <a:srgbClr val="34a5da"/>
                </a:solidFill>
                <a:latin typeface="DIN Condensed Bold"/>
                <a:ea typeface="DIN Condensed Bold"/>
              </a:rPr>
              <a:t>function</a:t>
            </a:r>
            <a:endParaRPr b="0" lang="pt-BR" sz="4800" spc="-1" strike="noStrike">
              <a:solidFill>
                <a:srgbClr val="838787"/>
              </a:solidFill>
              <a:latin typeface="Avenir Next Medium"/>
            </a:endParaRPr>
          </a:p>
        </p:txBody>
      </p:sp>
      <p:pic>
        <p:nvPicPr>
          <p:cNvPr id="464" name="Image" descr="Image"/>
          <p:cNvPicPr/>
          <p:nvPr/>
        </p:nvPicPr>
        <p:blipFill>
          <a:blip r:embed="rId1"/>
          <a:stretch/>
        </p:blipFill>
        <p:spPr>
          <a:xfrm>
            <a:off x="406440" y="6869160"/>
            <a:ext cx="12191760" cy="753480"/>
          </a:xfrm>
          <a:prstGeom prst="rect">
            <a:avLst/>
          </a:prstGeom>
          <a:ln w="1260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65" name="Table 1"/>
          <p:cNvGraphicFramePr/>
          <p:nvPr/>
        </p:nvGraphicFramePr>
        <p:xfrm>
          <a:off x="572760" y="1150200"/>
          <a:ext cx="3623040" cy="3981240"/>
        </p:xfrm>
        <a:graphic>
          <a:graphicData uri="http://schemas.openxmlformats.org/drawingml/2006/table">
            <a:tbl>
              <a:tblPr/>
              <a:tblGrid>
                <a:gridCol w="452880"/>
                <a:gridCol w="452880"/>
                <a:gridCol w="452880"/>
                <a:gridCol w="452880"/>
                <a:gridCol w="452880"/>
                <a:gridCol w="452880"/>
                <a:gridCol w="452880"/>
                <a:gridCol w="452880"/>
              </a:tblGrid>
              <a:tr h="289440">
                <a:tc gridSpan="8">
                  <a:txBody>
                    <a:bodyPr lIns="50760" rIns="50760" tIns="50760" bIns="50760" anchor="ctr">
                      <a:noAutofit/>
                    </a:bodyPr>
                    <a:p>
                      <a:pPr>
                        <a:lnSpc>
                          <a:spcPct val="80000"/>
                        </a:lnSpc>
                      </a:pPr>
                      <a:r>
                        <a:rPr b="0" lang="pt-BR" sz="1600" spc="-1" strike="noStrike" cap="all">
                          <a:solidFill>
                            <a:srgbClr val="a6aaa9"/>
                          </a:solidFill>
                          <a:latin typeface="DIN Condensed Bold"/>
                          <a:ea typeface="DIN Condensed Bold"/>
                        </a:rPr>
                        <a:t>V* 32 iterations</a:t>
                      </a:r>
                      <a:endParaRPr b="0" lang="pt-BR" sz="16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820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e42832"/>
                          </a:solidFill>
                          <a:latin typeface="Avenir Next Medium"/>
                          <a:ea typeface="Avenir Next Medium"/>
                        </a:rPr>
                        <a:t>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66" name="Table 2"/>
          <p:cNvGraphicFramePr/>
          <p:nvPr/>
        </p:nvGraphicFramePr>
        <p:xfrm>
          <a:off x="458640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~4k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-10.4</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67" name="CustomShape 3"/>
          <p:cNvSpPr/>
          <p:nvPr/>
        </p:nvSpPr>
        <p:spPr>
          <a:xfrm>
            <a:off x="5266080" y="356040"/>
            <a:ext cx="2237760" cy="86364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greedy policy</a:t>
            </a:r>
            <a:br/>
            <a:endParaRPr b="0" lang="pt-BR" sz="2500" spc="-1" strike="noStrike">
              <a:latin typeface="Arial"/>
            </a:endParaRPr>
          </a:p>
        </p:txBody>
      </p:sp>
      <p:graphicFrame>
        <p:nvGraphicFramePr>
          <p:cNvPr id="468" name="Table 4"/>
          <p:cNvGraphicFramePr/>
          <p:nvPr/>
        </p:nvGraphicFramePr>
        <p:xfrm>
          <a:off x="4573440" y="5324040"/>
          <a:ext cx="3623040" cy="4096800"/>
        </p:xfrm>
        <a:graphic>
          <a:graphicData uri="http://schemas.openxmlformats.org/drawingml/2006/table">
            <a:tbl>
              <a:tblPr/>
              <a:tblGrid>
                <a:gridCol w="452880"/>
                <a:gridCol w="452880"/>
                <a:gridCol w="452880"/>
                <a:gridCol w="452880"/>
                <a:gridCol w="452880"/>
                <a:gridCol w="452880"/>
                <a:gridCol w="452880"/>
                <a:gridCol w="452880"/>
              </a:tblGrid>
              <a:tr h="381960">
                <a:tc gridSpan="8">
                  <a:txBody>
                    <a:bodyPr lIns="50760" rIns="50760" tIns="50760" bIns="50760" anchor="ctr">
                      <a:noAutofit/>
                    </a:bodyPr>
                    <a:p>
                      <a:pPr>
                        <a:lnSpc>
                          <a:spcPct val="80000"/>
                        </a:lnSpc>
                      </a:pPr>
                      <a:r>
                        <a:rPr b="0" lang="pt-BR" sz="2300" spc="-1" strike="noStrike" cap="all">
                          <a:solidFill>
                            <a:srgbClr val="a6aaa9"/>
                          </a:solidFill>
                          <a:latin typeface="DIN Condensed Bold"/>
                          <a:ea typeface="DIN Condensed Bold"/>
                        </a:rPr>
                        <a:t>N(S)</a:t>
                      </a:r>
                      <a:endParaRPr b="0" lang="pt-BR" sz="23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81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81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1031</a:t>
                      </a:r>
                      <a:endParaRPr b="0" lang="pt-BR" sz="16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974</a:t>
                      </a:r>
                      <a:endParaRPr b="0" lang="pt-BR" sz="16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81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e42832"/>
                          </a:solidFill>
                          <a:latin typeface="Avenir Next Medium"/>
                          <a:ea typeface="Avenir Next Medium"/>
                        </a:rPr>
                        <a:t>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81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81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79080">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18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69" name="Table 5"/>
          <p:cNvGraphicFramePr/>
          <p:nvPr/>
        </p:nvGraphicFramePr>
        <p:xfrm>
          <a:off x="858708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684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~90k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70" name="Table 6"/>
          <p:cNvGraphicFramePr/>
          <p:nvPr/>
        </p:nvGraphicFramePr>
        <p:xfrm>
          <a:off x="8561520" y="5728320"/>
          <a:ext cx="3648600" cy="3726720"/>
        </p:xfrm>
        <a:graphic>
          <a:graphicData uri="http://schemas.openxmlformats.org/drawingml/2006/table">
            <a:tbl>
              <a:tblPr/>
              <a:tblGrid>
                <a:gridCol w="455760"/>
                <a:gridCol w="455760"/>
                <a:gridCol w="455760"/>
                <a:gridCol w="455760"/>
                <a:gridCol w="455760"/>
                <a:gridCol w="455760"/>
                <a:gridCol w="455760"/>
                <a:gridCol w="458280"/>
              </a:tblGrid>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2237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2046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1798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1782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2310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2493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1891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2223</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3089</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2110</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1594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1469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1421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847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828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1313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1288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772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818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1049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1219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757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731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852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1014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1086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727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999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1060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71" name="CustomShape 7"/>
          <p:cNvSpPr/>
          <p:nvPr/>
        </p:nvSpPr>
        <p:spPr>
          <a:xfrm>
            <a:off x="9203760" y="46944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sp>
        <p:nvSpPr>
          <p:cNvPr id="472" name="CustomShape 8"/>
          <p:cNvSpPr/>
          <p:nvPr/>
        </p:nvSpPr>
        <p:spPr>
          <a:xfrm>
            <a:off x="1230840" y="469440"/>
            <a:ext cx="23338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optimal policy</a:t>
            </a:r>
            <a:endParaRPr b="0" lang="pt-BR" sz="2500" spc="-1" strike="noStrike">
              <a:latin typeface="Arial"/>
            </a:endParaRPr>
          </a:p>
        </p:txBody>
      </p:sp>
      <p:sp>
        <p:nvSpPr>
          <p:cNvPr id="473" name="CustomShape 9"/>
          <p:cNvSpPr/>
          <p:nvPr/>
        </p:nvSpPr>
        <p:spPr>
          <a:xfrm>
            <a:off x="388080" y="6021720"/>
            <a:ext cx="3582000" cy="18547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ffff"/>
                </a:solidFill>
                <a:latin typeface="Avenir Next Medium"/>
                <a:ea typeface="Avenir Next Medium"/>
              </a:rPr>
              <a:t>Initialize Q = 0</a:t>
            </a:r>
            <a:endParaRPr b="0" lang="pt-BR" sz="2500" spc="-1" strike="noStrike">
              <a:latin typeface="Arial"/>
            </a:endParaRPr>
          </a:p>
          <a:p>
            <a:pPr>
              <a:lnSpc>
                <a:spcPct val="100000"/>
              </a:lnSpc>
              <a:spcBef>
                <a:spcPts val="2401"/>
              </a:spcBef>
            </a:pPr>
            <a:r>
              <a:rPr b="0" lang="pt-BR" sz="2500" spc="-1" strike="noStrike">
                <a:solidFill>
                  <a:srgbClr val="ffffff"/>
                </a:solidFill>
                <a:latin typeface="Avenir Next Medium"/>
                <a:ea typeface="Avenir Next Medium"/>
              </a:rPr>
              <a:t>Then f=q is optimistic</a:t>
            </a:r>
            <a:endParaRPr b="0" lang="pt-BR" sz="2500" spc="-1" strike="noStrike">
              <a:latin typeface="Arial"/>
            </a:endParaRPr>
          </a:p>
          <a:p>
            <a:pPr>
              <a:lnSpc>
                <a:spcPct val="100000"/>
              </a:lnSpc>
              <a:spcBef>
                <a:spcPts val="2401"/>
              </a:spcBef>
            </a:pPr>
            <a:r>
              <a:rPr b="0" lang="pt-BR" sz="2500" spc="-1" strike="noStrike">
                <a:solidFill>
                  <a:srgbClr val="ffe989"/>
                </a:solidFill>
                <a:latin typeface="Avenir Next Medium"/>
                <a:ea typeface="Avenir Next Medium"/>
              </a:rPr>
              <a:t>Why?</a:t>
            </a:r>
            <a:endParaRPr b="0" lang="pt-BR" sz="25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Make it dependent on state-action pair</a:t>
            </a:r>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Start aggressive, and decrease learning rate every new visit to state </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e.g., </a:t>
            </a:r>
            <a:endParaRPr b="0" lang="pt-BR" sz="3400" spc="-1" strike="noStrike">
              <a:solidFill>
                <a:srgbClr val="a6aaa9"/>
              </a:solidFill>
              <a:latin typeface="Avenir Next Medium"/>
            </a:endParaRPr>
          </a:p>
        </p:txBody>
      </p:sp>
      <p:sp>
        <p:nvSpPr>
          <p:cNvPr id="475"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learning </a:t>
            </a:r>
            <a:r>
              <a:rPr b="0" lang="pt-BR" sz="4800" spc="-1" strike="noStrike" cap="all">
                <a:solidFill>
                  <a:srgbClr val="34a5da"/>
                </a:solidFill>
                <a:latin typeface="DIN Condensed Bold"/>
                <a:ea typeface="DIN Condensed Bold"/>
              </a:rPr>
              <a:t>rate</a:t>
            </a:r>
            <a:endParaRPr b="0" lang="pt-BR" sz="4800" spc="-1" strike="noStrike">
              <a:solidFill>
                <a:srgbClr val="838787"/>
              </a:solidFill>
              <a:latin typeface="Avenir Next Medium"/>
            </a:endParaRPr>
          </a:p>
        </p:txBody>
      </p:sp>
      <p:pic>
        <p:nvPicPr>
          <p:cNvPr id="476" name="Image" descr="Image"/>
          <p:cNvPicPr/>
          <p:nvPr/>
        </p:nvPicPr>
        <p:blipFill>
          <a:blip r:embed="rId1"/>
          <a:stretch/>
        </p:blipFill>
        <p:spPr>
          <a:xfrm>
            <a:off x="3881520" y="4430520"/>
            <a:ext cx="3860280" cy="892440"/>
          </a:xfrm>
          <a:prstGeom prst="rect">
            <a:avLst/>
          </a:prstGeom>
          <a:ln w="1260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77" name="Table 1"/>
          <p:cNvGraphicFramePr/>
          <p:nvPr/>
        </p:nvGraphicFramePr>
        <p:xfrm>
          <a:off x="572760" y="1150200"/>
          <a:ext cx="3623040" cy="3981240"/>
        </p:xfrm>
        <a:graphic>
          <a:graphicData uri="http://schemas.openxmlformats.org/drawingml/2006/table">
            <a:tbl>
              <a:tblPr/>
              <a:tblGrid>
                <a:gridCol w="452880"/>
                <a:gridCol w="452880"/>
                <a:gridCol w="452880"/>
                <a:gridCol w="452880"/>
                <a:gridCol w="452880"/>
                <a:gridCol w="452880"/>
                <a:gridCol w="452880"/>
                <a:gridCol w="452880"/>
              </a:tblGrid>
              <a:tr h="289440">
                <a:tc gridSpan="8">
                  <a:txBody>
                    <a:bodyPr lIns="50760" rIns="50760" tIns="50760" bIns="50760" anchor="ctr">
                      <a:noAutofit/>
                    </a:bodyPr>
                    <a:p>
                      <a:pPr>
                        <a:lnSpc>
                          <a:spcPct val="80000"/>
                        </a:lnSpc>
                      </a:pPr>
                      <a:r>
                        <a:rPr b="0" lang="pt-BR" sz="1600" spc="-1" strike="noStrike" cap="all">
                          <a:solidFill>
                            <a:srgbClr val="a6aaa9"/>
                          </a:solidFill>
                          <a:latin typeface="DIN Condensed Bold"/>
                          <a:ea typeface="DIN Condensed Bold"/>
                        </a:rPr>
                        <a:t>V* 32 iterations</a:t>
                      </a:r>
                      <a:endParaRPr b="0" lang="pt-BR" sz="16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5636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820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e42832"/>
                          </a:solidFill>
                          <a:latin typeface="Avenir Next Medium"/>
                          <a:ea typeface="Avenir Next Medium"/>
                        </a:rPr>
                        <a:t>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-2</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-10</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-11</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-3</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-14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-4</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20040">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-9</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-8</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-5</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Avenir Next Medium"/>
                          <a:ea typeface="Avenir Next Medium"/>
                        </a:rPr>
                        <a:t>-7</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80" spc="-1" strike="noStrike">
                          <a:solidFill>
                            <a:srgbClr val="ffffff"/>
                          </a:solidFill>
                          <a:latin typeface="DIN Condensed Bold"/>
                          <a:ea typeface="DIN Condensed Bold"/>
                        </a:rPr>
                        <a:t>-6</a:t>
                      </a:r>
                      <a:endParaRPr b="0" lang="pt-BR" sz="148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78" name="Table 2"/>
          <p:cNvGraphicFramePr/>
          <p:nvPr/>
        </p:nvGraphicFramePr>
        <p:xfrm>
          <a:off x="458640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~4.5k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-10.4</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79" name="CustomShape 3"/>
          <p:cNvSpPr/>
          <p:nvPr/>
        </p:nvSpPr>
        <p:spPr>
          <a:xfrm>
            <a:off x="5230440" y="356040"/>
            <a:ext cx="2309400" cy="72612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greedy policy</a:t>
            </a:r>
            <a:br/>
            <a:r>
              <a:rPr b="0" lang="pt-BR" sz="1600" spc="-1" strike="noStrike">
                <a:solidFill>
                  <a:srgbClr val="ffe989"/>
                </a:solidFill>
                <a:latin typeface="Avenir Next Medium"/>
                <a:ea typeface="Avenir Next Medium"/>
              </a:rPr>
              <a:t>(initializing with Q=0)</a:t>
            </a:r>
            <a:endParaRPr b="0" lang="pt-BR" sz="1600" spc="-1" strike="noStrike">
              <a:latin typeface="Arial"/>
            </a:endParaRPr>
          </a:p>
        </p:txBody>
      </p:sp>
      <p:graphicFrame>
        <p:nvGraphicFramePr>
          <p:cNvPr id="480" name="Table 4"/>
          <p:cNvGraphicFramePr/>
          <p:nvPr/>
        </p:nvGraphicFramePr>
        <p:xfrm>
          <a:off x="4573440" y="5324040"/>
          <a:ext cx="3623040" cy="4096800"/>
        </p:xfrm>
        <a:graphic>
          <a:graphicData uri="http://schemas.openxmlformats.org/drawingml/2006/table">
            <a:tbl>
              <a:tblPr/>
              <a:tblGrid>
                <a:gridCol w="452880"/>
                <a:gridCol w="452880"/>
                <a:gridCol w="452880"/>
                <a:gridCol w="452880"/>
                <a:gridCol w="452880"/>
                <a:gridCol w="452880"/>
                <a:gridCol w="452880"/>
                <a:gridCol w="452880"/>
              </a:tblGrid>
              <a:tr h="381960">
                <a:tc gridSpan="8">
                  <a:txBody>
                    <a:bodyPr lIns="50760" rIns="50760" tIns="50760" bIns="50760" anchor="ctr">
                      <a:noAutofit/>
                    </a:bodyPr>
                    <a:p>
                      <a:pPr>
                        <a:lnSpc>
                          <a:spcPct val="80000"/>
                        </a:lnSpc>
                      </a:pPr>
                      <a:r>
                        <a:rPr b="0" lang="pt-BR" sz="2300" spc="-1" strike="noStrike" cap="all">
                          <a:solidFill>
                            <a:srgbClr val="a6aaa9"/>
                          </a:solidFill>
                          <a:latin typeface="DIN Condensed Bold"/>
                          <a:ea typeface="DIN Condensed Bold"/>
                        </a:rPr>
                        <a:t>N(S)</a:t>
                      </a:r>
                      <a:endParaRPr b="0" lang="pt-BR" sz="23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143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68</a:t>
                      </a:r>
                      <a:endParaRPr b="0" lang="pt-BR" sz="16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1040</a:t>
                      </a:r>
                      <a:endParaRPr b="0" lang="pt-BR" sz="16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961</a:t>
                      </a:r>
                      <a:endParaRPr b="0" lang="pt-BR" sz="16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e42832"/>
                          </a:solidFill>
                          <a:latin typeface="Avenir Next Medium"/>
                          <a:ea typeface="Avenir Next Medium"/>
                        </a:rPr>
                        <a:t>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18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81" name="Table 5"/>
          <p:cNvGraphicFramePr/>
          <p:nvPr/>
        </p:nvGraphicFramePr>
        <p:xfrm>
          <a:off x="858708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684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~93k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82" name="Table 6"/>
          <p:cNvGraphicFramePr/>
          <p:nvPr/>
        </p:nvGraphicFramePr>
        <p:xfrm>
          <a:off x="8561520" y="5728320"/>
          <a:ext cx="3648600" cy="3726720"/>
        </p:xfrm>
        <a:graphic>
          <a:graphicData uri="http://schemas.openxmlformats.org/drawingml/2006/table">
            <a:tbl>
              <a:tblPr/>
              <a:tblGrid>
                <a:gridCol w="455760"/>
                <a:gridCol w="455760"/>
                <a:gridCol w="455760"/>
                <a:gridCol w="455760"/>
                <a:gridCol w="455760"/>
                <a:gridCol w="455760"/>
                <a:gridCol w="455760"/>
                <a:gridCol w="458280"/>
              </a:tblGrid>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1943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2070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2021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1934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1872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1939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2167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2411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2145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2032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1940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2209</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3124</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2174</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1779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1771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1486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1576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1604</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1578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1605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1633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895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1500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1463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848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625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873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868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814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885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1067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983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954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1096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1309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1297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83" name="CustomShape 7"/>
          <p:cNvSpPr/>
          <p:nvPr/>
        </p:nvSpPr>
        <p:spPr>
          <a:xfrm>
            <a:off x="9203760" y="46944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sp>
        <p:nvSpPr>
          <p:cNvPr id="484" name="CustomShape 8"/>
          <p:cNvSpPr/>
          <p:nvPr/>
        </p:nvSpPr>
        <p:spPr>
          <a:xfrm>
            <a:off x="1230840" y="469440"/>
            <a:ext cx="23338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optimal policy</a:t>
            </a:r>
            <a:endParaRPr b="0" lang="pt-BR" sz="2500" spc="-1" strike="noStrike">
              <a:latin typeface="Arial"/>
            </a:endParaRPr>
          </a:p>
        </p:txBody>
      </p:sp>
      <p:pic>
        <p:nvPicPr>
          <p:cNvPr id="485" name="Image" descr="Image"/>
          <p:cNvPicPr/>
          <p:nvPr/>
        </p:nvPicPr>
        <p:blipFill>
          <a:blip r:embed="rId1"/>
          <a:stretch/>
        </p:blipFill>
        <p:spPr>
          <a:xfrm>
            <a:off x="487800" y="6872400"/>
            <a:ext cx="3733560" cy="1007280"/>
          </a:xfrm>
          <a:prstGeom prst="rect">
            <a:avLst/>
          </a:prstGeom>
          <a:ln w="1260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486" name="Table 1"/>
          <p:cNvGraphicFramePr/>
          <p:nvPr/>
        </p:nvGraphicFramePr>
        <p:xfrm>
          <a:off x="64908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576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~4.5k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-10.3</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-10.4</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7336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308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-7.4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-4.4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87" name="CustomShape 2"/>
          <p:cNvSpPr/>
          <p:nvPr/>
        </p:nvSpPr>
        <p:spPr>
          <a:xfrm>
            <a:off x="1329120" y="190440"/>
            <a:ext cx="2237760" cy="71100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500" spc="-1" strike="noStrike">
                <a:solidFill>
                  <a:srgbClr val="ffe989"/>
                </a:solidFill>
                <a:latin typeface="Avenir Next Medium"/>
                <a:ea typeface="Avenir Next Medium"/>
              </a:rPr>
              <a:t>greedy policy</a:t>
            </a:r>
            <a:br/>
            <a:r>
              <a:rPr b="0" lang="pt-BR" sz="1500" spc="-1" strike="noStrike">
                <a:solidFill>
                  <a:srgbClr val="ffe989"/>
                </a:solidFill>
                <a:latin typeface="Avenir Next Medium"/>
                <a:ea typeface="Avenir Next Medium"/>
              </a:rPr>
              <a:t>(initializing with Q=0)</a:t>
            </a:r>
            <a:endParaRPr b="0" lang="pt-BR" sz="1500" spc="-1" strike="noStrike">
              <a:latin typeface="Arial"/>
            </a:endParaRPr>
          </a:p>
        </p:txBody>
      </p:sp>
      <p:graphicFrame>
        <p:nvGraphicFramePr>
          <p:cNvPr id="488" name="Table 3"/>
          <p:cNvGraphicFramePr/>
          <p:nvPr/>
        </p:nvGraphicFramePr>
        <p:xfrm>
          <a:off x="636480" y="5324040"/>
          <a:ext cx="3623040" cy="4096800"/>
        </p:xfrm>
        <a:graphic>
          <a:graphicData uri="http://schemas.openxmlformats.org/drawingml/2006/table">
            <a:tbl>
              <a:tblPr/>
              <a:tblGrid>
                <a:gridCol w="452880"/>
                <a:gridCol w="452880"/>
                <a:gridCol w="452880"/>
                <a:gridCol w="452880"/>
                <a:gridCol w="452880"/>
                <a:gridCol w="452880"/>
                <a:gridCol w="452880"/>
                <a:gridCol w="452880"/>
              </a:tblGrid>
              <a:tr h="381960">
                <a:tc gridSpan="8">
                  <a:txBody>
                    <a:bodyPr lIns="50760" rIns="50760" tIns="50760" bIns="50760" anchor="ctr">
                      <a:noAutofit/>
                    </a:bodyPr>
                    <a:p>
                      <a:pPr>
                        <a:lnSpc>
                          <a:spcPct val="80000"/>
                        </a:lnSpc>
                      </a:pPr>
                      <a:r>
                        <a:rPr b="0" lang="pt-BR" sz="2300" spc="-1" strike="noStrike" cap="all">
                          <a:solidFill>
                            <a:srgbClr val="a6aaa9"/>
                          </a:solidFill>
                          <a:latin typeface="DIN Condensed Bold"/>
                          <a:ea typeface="DIN Condensed Bold"/>
                        </a:rPr>
                        <a:t>N(S)</a:t>
                      </a:r>
                      <a:endParaRPr b="0" lang="pt-BR" sz="230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143</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68</a:t>
                      </a:r>
                      <a:endParaRPr b="0" lang="pt-BR" sz="16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1040</a:t>
                      </a:r>
                      <a:endParaRPr b="0" lang="pt-BR" sz="16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54</a:t>
                      </a:r>
                      <a:endParaRPr b="0" lang="pt-BR" sz="16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8860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58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961</a:t>
                      </a:r>
                      <a:endParaRPr b="0" lang="pt-BR" sz="16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e42832"/>
                          </a:solidFill>
                          <a:latin typeface="Avenir Next Medium"/>
                          <a:ea typeface="Avenir Next Medium"/>
                        </a:rPr>
                        <a:t>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34</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7</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16</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42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30</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31</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45240">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32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25</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22</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Avenir Next Medium"/>
                          <a:ea typeface="Avenir Next Medium"/>
                        </a:rPr>
                        <a:t>19</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600" spc="-1" strike="noStrike">
                          <a:solidFill>
                            <a:srgbClr val="ffffff"/>
                          </a:solidFill>
                          <a:latin typeface="DIN Condensed Bold"/>
                          <a:ea typeface="DIN Condensed Bold"/>
                        </a:rPr>
                        <a:t>18</a:t>
                      </a:r>
                      <a:endParaRPr b="0" lang="pt-BR" sz="16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89" name="Table 4"/>
          <p:cNvGraphicFramePr/>
          <p:nvPr/>
        </p:nvGraphicFramePr>
        <p:xfrm>
          <a:off x="884088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684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1000 episodes ~93k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31716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90" name="Table 5"/>
          <p:cNvGraphicFramePr/>
          <p:nvPr/>
        </p:nvGraphicFramePr>
        <p:xfrm>
          <a:off x="8815680" y="5739480"/>
          <a:ext cx="3648600" cy="3726720"/>
        </p:xfrm>
        <a:graphic>
          <a:graphicData uri="http://schemas.openxmlformats.org/drawingml/2006/table">
            <a:tbl>
              <a:tblPr/>
              <a:tblGrid>
                <a:gridCol w="455760"/>
                <a:gridCol w="455760"/>
                <a:gridCol w="455760"/>
                <a:gridCol w="455760"/>
                <a:gridCol w="455760"/>
                <a:gridCol w="455760"/>
                <a:gridCol w="455760"/>
                <a:gridCol w="458280"/>
              </a:tblGrid>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1943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2070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2021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1934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1917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1872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1939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2167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2411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2145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2032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1940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1755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1859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2209</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3124</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2174</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1911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1779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1771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1486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1576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1604</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1578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1605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1633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1551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895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930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1500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1463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848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625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873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1077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868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814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885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1067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1287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1380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2812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983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915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954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1096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1309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1297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91" name="CustomShape 6"/>
          <p:cNvSpPr/>
          <p:nvPr/>
        </p:nvSpPr>
        <p:spPr>
          <a:xfrm>
            <a:off x="9457560" y="34236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graphicFrame>
        <p:nvGraphicFramePr>
          <p:cNvPr id="492" name="Table 7"/>
          <p:cNvGraphicFramePr/>
          <p:nvPr/>
        </p:nvGraphicFramePr>
        <p:xfrm>
          <a:off x="4878360" y="1132560"/>
          <a:ext cx="3597840" cy="4006800"/>
        </p:xfrm>
        <a:graphic>
          <a:graphicData uri="http://schemas.openxmlformats.org/drawingml/2006/table">
            <a:tbl>
              <a:tblPr/>
              <a:tblGrid>
                <a:gridCol w="449640"/>
                <a:gridCol w="449640"/>
                <a:gridCol w="449640"/>
                <a:gridCol w="449640"/>
                <a:gridCol w="449640"/>
                <a:gridCol w="449640"/>
                <a:gridCol w="449640"/>
                <a:gridCol w="450360"/>
              </a:tblGrid>
              <a:tr h="568440">
                <a:tc gridSpan="8">
                  <a:txBody>
                    <a:bodyPr lIns="50760" rIns="50760" tIns="50760" bIns="50760" anchor="ctr">
                      <a:noAutofit/>
                    </a:bodyPr>
                    <a:p>
                      <a:pPr>
                        <a:lnSpc>
                          <a:spcPct val="80000"/>
                        </a:lnSpc>
                      </a:pPr>
                      <a:r>
                        <a:rPr b="0" lang="pt-BR" sz="1920" spc="-1" strike="noStrike" cap="all">
                          <a:solidFill>
                            <a:srgbClr val="a6aaa9"/>
                          </a:solidFill>
                          <a:latin typeface="DIN Condensed Bold"/>
                          <a:ea typeface="DIN Condensed Bold"/>
                        </a:rPr>
                        <a:t>Q 47 episodes ~4.5k interactions</a:t>
                      </a:r>
                      <a:endParaRPr b="0" lang="pt-BR" sz="1920" spc="-1" strike="noStrike">
                        <a:latin typeface="Arial"/>
                      </a:endParaRPr>
                    </a:p>
                  </a:txBody>
                  <a:tcPr marL="50760" marR="50760">
                    <a:lnL w="25200">
                      <a:solidFill>
                        <a:srgbClr val="5f6568"/>
                      </a:solidFill>
                    </a:lnL>
                    <a:lnR w="25200">
                      <a:solidFill>
                        <a:srgbClr val="5f6568"/>
                      </a:solidFill>
                    </a:lnR>
                    <a:lnT w="25200">
                      <a:solidFill>
                        <a:srgbClr val="5f6568"/>
                      </a:solidFill>
                    </a:lnT>
                    <a:lnB w="25200">
                      <a:solidFill>
                        <a:srgbClr val="5c5c5c"/>
                      </a:solidFill>
                    </a:lnB>
                    <a:no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c hMerge="1">
                  <a:tcPr marL="90000" marR="90000">
                    <a:solidFill>
                      <a:srgbClr val="729fcf"/>
                    </a:solid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-5.1</a:t>
                      </a:r>
                      <a:endParaRPr b="0" lang="pt-BR" sz="142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-6</a:t>
                      </a:r>
                      <a:endParaRPr b="0" lang="pt-BR" sz="142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-5.4</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-2.6</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74772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-5.2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-12.3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e42832"/>
                          </a:solidFill>
                          <a:latin typeface="Avenir Next Medium"/>
                          <a:ea typeface="Avenir Next Medium"/>
                        </a:rPr>
                        <a:t>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-10</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-13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32440">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-3.2</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-3.8</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-4.5</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532440">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-2.9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-3.9</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-3.1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Avenir Next Medium"/>
                          <a:ea typeface="Avenir Next Medium"/>
                        </a:rPr>
                        <a:t>-4.1</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20" spc="-1" strike="noStrike">
                          <a:solidFill>
                            <a:srgbClr val="ffffff"/>
                          </a:solidFill>
                          <a:latin typeface="DIN Condensed Bold"/>
                          <a:ea typeface="DIN Condensed Bold"/>
                        </a:rPr>
                        <a:t>-3.7</a:t>
                      </a:r>
                      <a:endParaRPr b="0" lang="pt-BR" sz="142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graphicFrame>
        <p:nvGraphicFramePr>
          <p:cNvPr id="493" name="Table 8"/>
          <p:cNvGraphicFramePr/>
          <p:nvPr/>
        </p:nvGraphicFramePr>
        <p:xfrm>
          <a:off x="4852800" y="5739480"/>
          <a:ext cx="3648600" cy="3726720"/>
        </p:xfrm>
        <a:graphic>
          <a:graphicData uri="http://schemas.openxmlformats.org/drawingml/2006/table">
            <a:tbl>
              <a:tblPr/>
              <a:tblGrid>
                <a:gridCol w="455760"/>
                <a:gridCol w="455760"/>
                <a:gridCol w="455760"/>
                <a:gridCol w="455760"/>
                <a:gridCol w="455760"/>
                <a:gridCol w="455760"/>
                <a:gridCol w="455760"/>
                <a:gridCol w="458280"/>
              </a:tblGrid>
              <a:tr h="46584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126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113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124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823726"/>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110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71</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106</a:t>
                      </a:r>
                      <a:endParaRPr b="0" lang="pt-BR" sz="1400" spc="-1" strike="noStrike">
                        <a:latin typeface="Arial"/>
                      </a:endParaRPr>
                    </a:p>
                  </a:txBody>
                  <a:tcPr marL="50760" marR="50760">
                    <a:lnL w="25200">
                      <a:solidFill>
                        <a:srgbClr val="5c5c5c"/>
                      </a:solidFill>
                    </a:lnL>
                    <a:lnR w="25200">
                      <a:solidFill>
                        <a:srgbClr val="823726"/>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165</a:t>
                      </a:r>
                      <a:endParaRPr b="0" lang="pt-BR" sz="1400" spc="-1" strike="noStrike">
                        <a:latin typeface="Arial"/>
                      </a:endParaRPr>
                    </a:p>
                  </a:txBody>
                  <a:tcPr marL="50760" marR="50760">
                    <a:lnL w="25200">
                      <a:solidFill>
                        <a:srgbClr val="823726"/>
                      </a:solidFill>
                    </a:lnL>
                    <a:lnR w="25200">
                      <a:solidFill>
                        <a:srgbClr val="823726"/>
                      </a:solidFill>
                    </a:lnR>
                    <a:lnT w="25200">
                      <a:solidFill>
                        <a:srgbClr val="823726"/>
                      </a:solidFill>
                    </a:lnT>
                    <a:lnB w="25200">
                      <a:solidFill>
                        <a:srgbClr val="823726"/>
                      </a:solidFill>
                    </a:lnB>
                    <a:solidFill>
                      <a:srgbClr val="d2593d">
                        <a:alpha val="30000"/>
                      </a:srgbClr>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136</a:t>
                      </a:r>
                      <a:endParaRPr b="0" lang="pt-BR" sz="1400" spc="-1" strike="noStrike">
                        <a:latin typeface="Arial"/>
                      </a:endParaRPr>
                    </a:p>
                  </a:txBody>
                  <a:tcPr marL="50760" marR="50760">
                    <a:lnL w="25200">
                      <a:solidFill>
                        <a:srgbClr val="823726"/>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73</a:t>
                      </a:r>
                      <a:endParaRPr b="0" lang="pt-BR" sz="1400" spc="-1" strike="noStrike">
                        <a:latin typeface="Arial"/>
                      </a:endParaRPr>
                    </a:p>
                  </a:txBody>
                  <a:tcPr marL="50760" marR="50760">
                    <a:lnL w="25200">
                      <a:solidFill>
                        <a:srgbClr val="5c5c5c"/>
                      </a:solidFill>
                    </a:lnL>
                    <a:lnR w="25200">
                      <a:solidFill>
                        <a:srgbClr val="5c5c5c"/>
                      </a:solidFill>
                    </a:lnR>
                    <a:lnT w="25200">
                      <a:solidFill>
                        <a:srgbClr val="823726"/>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95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80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cbce7a"/>
                    </a:solid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e42832"/>
                          </a:solidFill>
                          <a:latin typeface="Avenir Next Medium"/>
                          <a:ea typeface="Avenir Next Medium"/>
                        </a:rPr>
                        <a:t>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e4c973"/>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22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solidFill>
                      <a:srgbClr val="a6bbbb"/>
                    </a:solid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64</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65840">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42</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35</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37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43</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60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r h="465840">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48</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46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56</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57</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Avenir Next Medium"/>
                          <a:ea typeface="Avenir Next Medium"/>
                        </a:rPr>
                        <a:t>50</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c>
                  <a:txBody>
                    <a:bodyPr lIns="50760" rIns="50760" tIns="50760" bIns="50760" anchor="ctr">
                      <a:noAutofit/>
                    </a:bodyPr>
                    <a:p>
                      <a:pPr algn="ctr">
                        <a:lnSpc>
                          <a:spcPct val="100000"/>
                        </a:lnSpc>
                      </a:pPr>
                      <a:r>
                        <a:rPr b="0" lang="pt-BR" sz="1400" spc="-1" strike="noStrike">
                          <a:solidFill>
                            <a:srgbClr val="ffffff"/>
                          </a:solidFill>
                          <a:latin typeface="DIN Condensed Bold"/>
                          <a:ea typeface="DIN Condensed Bold"/>
                        </a:rPr>
                        <a:t>59</a:t>
                      </a:r>
                      <a:endParaRPr b="0" lang="pt-BR" sz="1400" spc="-1" strike="noStrike">
                        <a:latin typeface="Arial"/>
                      </a:endParaRPr>
                    </a:p>
                  </a:txBody>
                  <a:tcPr marL="50760" marR="50760">
                    <a:lnL w="25200">
                      <a:solidFill>
                        <a:srgbClr val="5c5c5c"/>
                      </a:solidFill>
                    </a:lnL>
                    <a:lnR w="25200">
                      <a:solidFill>
                        <a:srgbClr val="5c5c5c"/>
                      </a:solidFill>
                    </a:lnR>
                    <a:lnT w="25200">
                      <a:solidFill>
                        <a:srgbClr val="5c5c5c"/>
                      </a:solidFill>
                    </a:lnT>
                    <a:lnB w="25200">
                      <a:solidFill>
                        <a:srgbClr val="5c5c5c"/>
                      </a:solidFill>
                    </a:lnB>
                    <a:noFill/>
                  </a:tcPr>
                </a:tc>
              </a:tr>
            </a:tbl>
          </a:graphicData>
        </a:graphic>
      </p:graphicFrame>
      <p:sp>
        <p:nvSpPr>
          <p:cNvPr id="494" name="CustomShape 9"/>
          <p:cNvSpPr/>
          <p:nvPr/>
        </p:nvSpPr>
        <p:spPr>
          <a:xfrm>
            <a:off x="5495040" y="275760"/>
            <a:ext cx="23644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ffe989"/>
                </a:solidFill>
                <a:latin typeface="Avenir Next Medium"/>
                <a:ea typeface="Avenir Next Medium"/>
              </a:rPr>
              <a:t>random policy</a:t>
            </a:r>
            <a:endParaRPr b="0" lang="pt-BR" sz="25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406440" y="1905120"/>
            <a:ext cx="12191760" cy="6959520"/>
          </a:xfrm>
          <a:prstGeom prst="rect">
            <a:avLst/>
          </a:prstGeom>
          <a:noFill/>
          <a:ln w="12600">
            <a:noFill/>
          </a:ln>
        </p:spPr>
        <p:txBody>
          <a:bodyPr lIns="50760" rIns="50760" tIns="50760" bIns="50760">
            <a:noAutofit/>
          </a:bodyPr>
          <a:p>
            <a:pPr marL="37332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Standard Q-Learning stores q-values in a table</a:t>
            </a:r>
            <a:endParaRPr b="0" lang="pt-BR" sz="2860" spc="-1" strike="noStrike">
              <a:solidFill>
                <a:srgbClr val="a6aaa9"/>
              </a:solidFill>
              <a:latin typeface="Avenir Next Medium"/>
            </a:endParaRPr>
          </a:p>
          <a:p>
            <a:pPr marL="37332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In realistic situations this is intractable</a:t>
            </a:r>
            <a:endParaRPr b="0" lang="pt-BR" sz="2860" spc="-1" strike="noStrike">
              <a:solidFill>
                <a:srgbClr val="a6aaa9"/>
              </a:solidFill>
              <a:latin typeface="Avenir Next Medium"/>
            </a:endParaRPr>
          </a:p>
          <a:p>
            <a:pPr lvl="1" marL="746640" indent="-372960">
              <a:lnSpc>
                <a:spcPct val="100000"/>
              </a:lnSpc>
              <a:spcBef>
                <a:spcPts val="2299"/>
              </a:spcBef>
              <a:buClr>
                <a:srgbClr val="34a5da"/>
              </a:buClr>
              <a:buSzPct val="105000"/>
              <a:buFont typeface="Avenir Next Regular"/>
              <a:buChar char="▸"/>
            </a:pPr>
            <a:r>
              <a:rPr b="0" lang="pt-BR" sz="2860" spc="-1" strike="noStrike">
                <a:solidFill>
                  <a:srgbClr val="e42832"/>
                </a:solidFill>
                <a:latin typeface="Avenir Next Medium"/>
                <a:ea typeface="Avenir Next Medium"/>
              </a:rPr>
              <a:t>Too many state-action pairs to learn from</a:t>
            </a:r>
            <a:endParaRPr b="0" lang="pt-BR" sz="2860" spc="-1" strike="noStrike">
              <a:solidFill>
                <a:srgbClr val="a6aaa9"/>
              </a:solidFill>
              <a:latin typeface="Avenir Next Medium"/>
            </a:endParaRPr>
          </a:p>
          <a:p>
            <a:pPr lvl="1" marL="746640" indent="-372960">
              <a:lnSpc>
                <a:spcPct val="100000"/>
              </a:lnSpc>
              <a:spcBef>
                <a:spcPts val="2299"/>
              </a:spcBef>
              <a:buClr>
                <a:srgbClr val="34a5da"/>
              </a:buClr>
              <a:buSzPct val="105000"/>
              <a:buFont typeface="Avenir Next Regular"/>
              <a:buChar char="▸"/>
            </a:pPr>
            <a:r>
              <a:rPr b="0" lang="pt-BR" sz="2860" spc="-1" strike="noStrike">
                <a:solidFill>
                  <a:srgbClr val="e42832"/>
                </a:solidFill>
                <a:latin typeface="Avenir Next Medium"/>
                <a:ea typeface="Avenir Next Medium"/>
              </a:rPr>
              <a:t>Too many q-values to store</a:t>
            </a:r>
            <a:endParaRPr b="0" lang="pt-BR" sz="2860" spc="-1" strike="noStrike">
              <a:solidFill>
                <a:srgbClr val="a6aaa9"/>
              </a:solidFill>
              <a:latin typeface="Avenir Next Medium"/>
            </a:endParaRPr>
          </a:p>
          <a:p>
            <a:endParaRPr b="0" lang="pt-BR" sz="2860" spc="-1" strike="noStrike">
              <a:solidFill>
                <a:srgbClr val="a6aaa9"/>
              </a:solidFill>
              <a:latin typeface="Avenir Next Medium"/>
            </a:endParaRPr>
          </a:p>
          <a:p>
            <a:pPr marL="37332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We need to </a:t>
            </a:r>
            <a:r>
              <a:rPr b="0" lang="pt-BR" sz="2860" spc="-1" strike="noStrike">
                <a:solidFill>
                  <a:srgbClr val="2389c0"/>
                </a:solidFill>
                <a:latin typeface="Avenir Next Medium"/>
                <a:ea typeface="Avenir Next Medium"/>
              </a:rPr>
              <a:t>generalize learning </a:t>
            </a:r>
            <a:r>
              <a:rPr b="0" lang="pt-BR" sz="2860" spc="-1" strike="noStrike">
                <a:solidFill>
                  <a:srgbClr val="222222"/>
                </a:solidFill>
                <a:latin typeface="Avenir Next Medium"/>
                <a:ea typeface="Avenir Next Medium"/>
              </a:rPr>
              <a:t>from one state to another</a:t>
            </a:r>
            <a:endParaRPr b="0" lang="pt-BR" sz="2860" spc="-1" strike="noStrike">
              <a:solidFill>
                <a:srgbClr val="a6aaa9"/>
              </a:solidFill>
              <a:latin typeface="Avenir Next Medium"/>
            </a:endParaRPr>
          </a:p>
          <a:p>
            <a:pPr lvl="1" marL="74664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Learn about small number of states</a:t>
            </a:r>
            <a:endParaRPr b="0" lang="pt-BR" sz="2860" spc="-1" strike="noStrike">
              <a:solidFill>
                <a:srgbClr val="a6aaa9"/>
              </a:solidFill>
              <a:latin typeface="Avenir Next Medium"/>
            </a:endParaRPr>
          </a:p>
          <a:p>
            <a:pPr lvl="1" marL="74664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Generalize experience to unseen states</a:t>
            </a:r>
            <a:endParaRPr b="0" lang="pt-BR" sz="2860" spc="-1" strike="noStrike">
              <a:solidFill>
                <a:srgbClr val="a6aaa9"/>
              </a:solidFill>
              <a:latin typeface="Avenir Next Medium"/>
            </a:endParaRPr>
          </a:p>
          <a:p>
            <a:pPr lvl="1" marL="746640" indent="-372960">
              <a:lnSpc>
                <a:spcPct val="100000"/>
              </a:lnSpc>
              <a:spcBef>
                <a:spcPts val="2299"/>
              </a:spcBef>
              <a:buClr>
                <a:srgbClr val="34a5da"/>
              </a:buClr>
              <a:buSzPct val="105000"/>
              <a:buFont typeface="Avenir Next Regular"/>
              <a:buChar char="▸"/>
            </a:pPr>
            <a:r>
              <a:rPr b="0" lang="pt-BR" sz="2860" spc="-1" strike="noStrike">
                <a:solidFill>
                  <a:srgbClr val="222222"/>
                </a:solidFill>
                <a:latin typeface="Avenir Next Medium"/>
                <a:ea typeface="Avenir Next Medium"/>
              </a:rPr>
              <a:t>Use estimate to select new states</a:t>
            </a:r>
            <a:endParaRPr b="0" lang="pt-BR" sz="2860" spc="-1" strike="noStrike">
              <a:solidFill>
                <a:srgbClr val="a6aaa9"/>
              </a:solidFill>
              <a:latin typeface="Avenir Next Medium"/>
            </a:endParaRPr>
          </a:p>
        </p:txBody>
      </p:sp>
      <p:sp>
        <p:nvSpPr>
          <p:cNvPr id="496"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generaliz</a:t>
            </a:r>
            <a:r>
              <a:rPr b="0" lang="pt-BR" sz="4800" spc="-1" strike="noStrike" cap="all">
                <a:solidFill>
                  <a:srgbClr val="34a5da"/>
                </a:solidFill>
                <a:latin typeface="DIN Condensed Bold"/>
                <a:ea typeface="DIN Condensed Bold"/>
              </a:rPr>
              <a:t>ation</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grpSp>
        <p:nvGrpSpPr>
          <p:cNvPr id="497" name="Group 1"/>
          <p:cNvGrpSpPr/>
          <p:nvPr/>
        </p:nvGrpSpPr>
        <p:grpSpPr>
          <a:xfrm>
            <a:off x="914400" y="2971800"/>
            <a:ext cx="2835000" cy="2835000"/>
            <a:chOff x="914400" y="2971800"/>
            <a:chExt cx="2835000" cy="2835000"/>
          </a:xfrm>
        </p:grpSpPr>
        <p:grpSp>
          <p:nvGrpSpPr>
            <p:cNvPr id="498" name="Group 2"/>
            <p:cNvGrpSpPr/>
            <p:nvPr/>
          </p:nvGrpSpPr>
          <p:grpSpPr>
            <a:xfrm>
              <a:off x="914400" y="2971800"/>
              <a:ext cx="2835000" cy="2835000"/>
              <a:chOff x="914400" y="2971800"/>
              <a:chExt cx="2835000" cy="2835000"/>
            </a:xfrm>
          </p:grpSpPr>
          <p:pic>
            <p:nvPicPr>
              <p:cNvPr id="499" name="image22.png" descr="image22.png"/>
              <p:cNvPicPr/>
              <p:nvPr/>
            </p:nvPicPr>
            <p:blipFill>
              <a:blip r:embed="rId1"/>
              <a:srcRect l="0" t="0" r="73024" b="0"/>
              <a:stretch/>
            </p:blipFill>
            <p:spPr>
              <a:xfrm>
                <a:off x="914400" y="2971800"/>
                <a:ext cx="1403640" cy="2835000"/>
              </a:xfrm>
              <a:prstGeom prst="rect">
                <a:avLst/>
              </a:prstGeom>
              <a:ln w="12600">
                <a:noFill/>
              </a:ln>
            </p:spPr>
          </p:pic>
          <p:pic>
            <p:nvPicPr>
              <p:cNvPr id="500" name="image22.png" descr="image22.png"/>
              <p:cNvPicPr/>
              <p:nvPr/>
            </p:nvPicPr>
            <p:blipFill>
              <a:blip r:embed="rId2"/>
              <a:srcRect l="72498" t="0" r="0" b="0"/>
              <a:stretch/>
            </p:blipFill>
            <p:spPr>
              <a:xfrm>
                <a:off x="2318400" y="2971800"/>
                <a:ext cx="1431000" cy="2835000"/>
              </a:xfrm>
              <a:prstGeom prst="rect">
                <a:avLst/>
              </a:prstGeom>
              <a:ln w="12600">
                <a:noFill/>
              </a:ln>
            </p:spPr>
          </p:pic>
        </p:grpSp>
        <p:pic>
          <p:nvPicPr>
            <p:cNvPr id="501" name="image23.png" descr="image23.png"/>
            <p:cNvPicPr/>
            <p:nvPr/>
          </p:nvPicPr>
          <p:blipFill>
            <a:blip r:embed="rId3"/>
            <a:stretch/>
          </p:blipFill>
          <p:spPr>
            <a:xfrm>
              <a:off x="1046160" y="4726800"/>
              <a:ext cx="394560" cy="306720"/>
            </a:xfrm>
            <a:prstGeom prst="rect">
              <a:avLst/>
            </a:prstGeom>
            <a:ln w="12600">
              <a:noFill/>
            </a:ln>
          </p:spPr>
        </p:pic>
        <p:pic>
          <p:nvPicPr>
            <p:cNvPr id="502" name="image24.png" descr="image24.png"/>
            <p:cNvPicPr/>
            <p:nvPr/>
          </p:nvPicPr>
          <p:blipFill>
            <a:blip r:embed="rId4"/>
            <a:stretch/>
          </p:blipFill>
          <p:spPr>
            <a:xfrm>
              <a:off x="1616400" y="5253120"/>
              <a:ext cx="359640" cy="325080"/>
            </a:xfrm>
            <a:prstGeom prst="rect">
              <a:avLst/>
            </a:prstGeom>
            <a:ln w="12600">
              <a:noFill/>
            </a:ln>
          </p:spPr>
        </p:pic>
        <p:pic>
          <p:nvPicPr>
            <p:cNvPr id="503" name="image25.png" descr="image25.png"/>
            <p:cNvPicPr/>
            <p:nvPr/>
          </p:nvPicPr>
          <p:blipFill>
            <a:blip r:embed="rId5"/>
            <a:stretch/>
          </p:blipFill>
          <p:spPr>
            <a:xfrm>
              <a:off x="1089720" y="5253120"/>
              <a:ext cx="394560" cy="341640"/>
            </a:xfrm>
            <a:prstGeom prst="rect">
              <a:avLst/>
            </a:prstGeom>
            <a:ln w="12600">
              <a:noFill/>
            </a:ln>
          </p:spPr>
        </p:pic>
      </p:grpSp>
      <p:grpSp>
        <p:nvGrpSpPr>
          <p:cNvPr id="504" name="Group 3"/>
          <p:cNvGrpSpPr/>
          <p:nvPr/>
        </p:nvGrpSpPr>
        <p:grpSpPr>
          <a:xfrm>
            <a:off x="4648320" y="2971800"/>
            <a:ext cx="2834640" cy="2835000"/>
            <a:chOff x="4648320" y="2971800"/>
            <a:chExt cx="2834640" cy="2835000"/>
          </a:xfrm>
        </p:grpSpPr>
        <p:grpSp>
          <p:nvGrpSpPr>
            <p:cNvPr id="505" name="Group 4"/>
            <p:cNvGrpSpPr/>
            <p:nvPr/>
          </p:nvGrpSpPr>
          <p:grpSpPr>
            <a:xfrm>
              <a:off x="4648320" y="2971800"/>
              <a:ext cx="2834640" cy="2835000"/>
              <a:chOff x="4648320" y="2971800"/>
              <a:chExt cx="2834640" cy="2835000"/>
            </a:xfrm>
          </p:grpSpPr>
          <p:pic>
            <p:nvPicPr>
              <p:cNvPr id="506" name="image22.png" descr="image22.png"/>
              <p:cNvPicPr/>
              <p:nvPr/>
            </p:nvPicPr>
            <p:blipFill>
              <a:blip r:embed="rId6"/>
              <a:srcRect l="0" t="0" r="73024" b="0"/>
              <a:stretch/>
            </p:blipFill>
            <p:spPr>
              <a:xfrm>
                <a:off x="4648320" y="2971800"/>
                <a:ext cx="1403640" cy="2835000"/>
              </a:xfrm>
              <a:prstGeom prst="rect">
                <a:avLst/>
              </a:prstGeom>
              <a:ln w="12600">
                <a:noFill/>
              </a:ln>
            </p:spPr>
          </p:pic>
          <p:pic>
            <p:nvPicPr>
              <p:cNvPr id="507" name="image22.png" descr="image22.png"/>
              <p:cNvPicPr/>
              <p:nvPr/>
            </p:nvPicPr>
            <p:blipFill>
              <a:blip r:embed="rId7"/>
              <a:srcRect l="72498" t="0" r="0" b="0"/>
              <a:stretch/>
            </p:blipFill>
            <p:spPr>
              <a:xfrm>
                <a:off x="6051960" y="2971800"/>
                <a:ext cx="1431000" cy="2835000"/>
              </a:xfrm>
              <a:prstGeom prst="rect">
                <a:avLst/>
              </a:prstGeom>
              <a:ln w="12600">
                <a:noFill/>
              </a:ln>
            </p:spPr>
          </p:pic>
        </p:grpSp>
        <p:pic>
          <p:nvPicPr>
            <p:cNvPr id="508" name="image23.png" descr="image23.png"/>
            <p:cNvPicPr/>
            <p:nvPr/>
          </p:nvPicPr>
          <p:blipFill>
            <a:blip r:embed="rId8"/>
            <a:stretch/>
          </p:blipFill>
          <p:spPr>
            <a:xfrm>
              <a:off x="6139800" y="3410640"/>
              <a:ext cx="394560" cy="306720"/>
            </a:xfrm>
            <a:prstGeom prst="rect">
              <a:avLst/>
            </a:prstGeom>
            <a:ln w="12600">
              <a:noFill/>
            </a:ln>
          </p:spPr>
        </p:pic>
        <p:pic>
          <p:nvPicPr>
            <p:cNvPr id="509" name="image24.png" descr="image24.png"/>
            <p:cNvPicPr/>
            <p:nvPr/>
          </p:nvPicPr>
          <p:blipFill>
            <a:blip r:embed="rId9"/>
            <a:stretch/>
          </p:blipFill>
          <p:spPr>
            <a:xfrm>
              <a:off x="6929640" y="3673800"/>
              <a:ext cx="359640" cy="325080"/>
            </a:xfrm>
            <a:prstGeom prst="rect">
              <a:avLst/>
            </a:prstGeom>
            <a:ln w="12600">
              <a:noFill/>
            </a:ln>
          </p:spPr>
        </p:pic>
        <p:pic>
          <p:nvPicPr>
            <p:cNvPr id="510" name="image25.png" descr="image25.png"/>
            <p:cNvPicPr/>
            <p:nvPr/>
          </p:nvPicPr>
          <p:blipFill>
            <a:blip r:embed="rId10"/>
            <a:stretch/>
          </p:blipFill>
          <p:spPr>
            <a:xfrm>
              <a:off x="6929640" y="3147120"/>
              <a:ext cx="394560" cy="341640"/>
            </a:xfrm>
            <a:prstGeom prst="rect">
              <a:avLst/>
            </a:prstGeom>
            <a:ln w="12600">
              <a:noFill/>
            </a:ln>
          </p:spPr>
        </p:pic>
      </p:grpSp>
      <p:grpSp>
        <p:nvGrpSpPr>
          <p:cNvPr id="511" name="Group 5"/>
          <p:cNvGrpSpPr/>
          <p:nvPr/>
        </p:nvGrpSpPr>
        <p:grpSpPr>
          <a:xfrm>
            <a:off x="8458200" y="2971800"/>
            <a:ext cx="2835000" cy="2835000"/>
            <a:chOff x="8458200" y="2971800"/>
            <a:chExt cx="2835000" cy="2835000"/>
          </a:xfrm>
        </p:grpSpPr>
        <p:grpSp>
          <p:nvGrpSpPr>
            <p:cNvPr id="512" name="Group 6"/>
            <p:cNvGrpSpPr/>
            <p:nvPr/>
          </p:nvGrpSpPr>
          <p:grpSpPr>
            <a:xfrm>
              <a:off x="8458200" y="2971800"/>
              <a:ext cx="2835000" cy="2835000"/>
              <a:chOff x="8458200" y="2971800"/>
              <a:chExt cx="2835000" cy="2835000"/>
            </a:xfrm>
          </p:grpSpPr>
          <p:pic>
            <p:nvPicPr>
              <p:cNvPr id="513" name="image22.png" descr="image22.png"/>
              <p:cNvPicPr/>
              <p:nvPr/>
            </p:nvPicPr>
            <p:blipFill>
              <a:blip r:embed="rId11"/>
              <a:srcRect l="0" t="0" r="73024" b="0"/>
              <a:stretch/>
            </p:blipFill>
            <p:spPr>
              <a:xfrm>
                <a:off x="8458200" y="2971800"/>
                <a:ext cx="1403640" cy="2835000"/>
              </a:xfrm>
              <a:prstGeom prst="rect">
                <a:avLst/>
              </a:prstGeom>
              <a:ln w="12600">
                <a:noFill/>
              </a:ln>
            </p:spPr>
          </p:pic>
          <p:pic>
            <p:nvPicPr>
              <p:cNvPr id="514" name="image22.png" descr="image22.png"/>
              <p:cNvPicPr/>
              <p:nvPr/>
            </p:nvPicPr>
            <p:blipFill>
              <a:blip r:embed="rId12"/>
              <a:srcRect l="72498" t="0" r="0" b="0"/>
              <a:stretch/>
            </p:blipFill>
            <p:spPr>
              <a:xfrm>
                <a:off x="9862200" y="2971800"/>
                <a:ext cx="1431000" cy="2835000"/>
              </a:xfrm>
              <a:prstGeom prst="rect">
                <a:avLst/>
              </a:prstGeom>
              <a:ln w="12600">
                <a:noFill/>
              </a:ln>
            </p:spPr>
          </p:pic>
        </p:grpSp>
        <p:pic>
          <p:nvPicPr>
            <p:cNvPr id="515" name="image23.png" descr="image23.png"/>
            <p:cNvPicPr/>
            <p:nvPr/>
          </p:nvPicPr>
          <p:blipFill>
            <a:blip r:embed="rId13"/>
            <a:stretch/>
          </p:blipFill>
          <p:spPr>
            <a:xfrm>
              <a:off x="8589960" y="4726800"/>
              <a:ext cx="394560" cy="306720"/>
            </a:xfrm>
            <a:prstGeom prst="rect">
              <a:avLst/>
            </a:prstGeom>
            <a:ln w="12600">
              <a:noFill/>
            </a:ln>
          </p:spPr>
        </p:pic>
        <p:pic>
          <p:nvPicPr>
            <p:cNvPr id="516" name="image24.png" descr="image24.png"/>
            <p:cNvPicPr/>
            <p:nvPr/>
          </p:nvPicPr>
          <p:blipFill>
            <a:blip r:embed="rId14"/>
            <a:stretch/>
          </p:blipFill>
          <p:spPr>
            <a:xfrm>
              <a:off x="9160200" y="5253120"/>
              <a:ext cx="358920" cy="325800"/>
            </a:xfrm>
            <a:prstGeom prst="rect">
              <a:avLst/>
            </a:prstGeom>
            <a:ln w="12600">
              <a:noFill/>
            </a:ln>
          </p:spPr>
        </p:pic>
        <p:pic>
          <p:nvPicPr>
            <p:cNvPr id="517" name="image25.png" descr="image25.png"/>
            <p:cNvPicPr/>
            <p:nvPr/>
          </p:nvPicPr>
          <p:blipFill>
            <a:blip r:embed="rId15"/>
            <a:stretch/>
          </p:blipFill>
          <p:spPr>
            <a:xfrm>
              <a:off x="8633520" y="5253120"/>
              <a:ext cx="394560" cy="342360"/>
            </a:xfrm>
            <a:prstGeom prst="rect">
              <a:avLst/>
            </a:prstGeom>
            <a:ln w="12600">
              <a:noFill/>
            </a:ln>
          </p:spPr>
        </p:pic>
        <p:sp>
          <p:nvSpPr>
            <p:cNvPr id="518" name="CustomShape 7"/>
            <p:cNvSpPr/>
            <p:nvPr/>
          </p:nvSpPr>
          <p:spPr>
            <a:xfrm>
              <a:off x="10564200" y="3174840"/>
              <a:ext cx="262800" cy="262800"/>
            </a:xfrm>
            <a:prstGeom prst="rect">
              <a:avLst/>
            </a:prstGeom>
            <a:solidFill>
              <a:srgbClr val="000000"/>
            </a:solidFill>
            <a:ln w="9360">
              <a:solidFill>
                <a:srgbClr val="000000"/>
              </a:solidFill>
              <a:miter/>
            </a:ln>
          </p:spPr>
          <p:style>
            <a:lnRef idx="0"/>
            <a:fillRef idx="0"/>
            <a:effectRef idx="0"/>
            <a:fontRef idx="minor"/>
          </p:style>
        </p:sp>
      </p:grpSp>
      <p:sp>
        <p:nvSpPr>
          <p:cNvPr id="519" name="CustomShape 8"/>
          <p:cNvSpPr/>
          <p:nvPr/>
        </p:nvSpPr>
        <p:spPr>
          <a:xfrm>
            <a:off x="1666440" y="1708200"/>
            <a:ext cx="1391760" cy="5590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ffe989"/>
                </a:solidFill>
                <a:latin typeface="Avenir Next Medium"/>
                <a:ea typeface="Avenir Next Medium"/>
              </a:rPr>
              <a:t>Q(s</a:t>
            </a:r>
            <a:r>
              <a:rPr b="0" lang="pt-BR" sz="3000" spc="-1" strike="noStrike" baseline="-5000">
                <a:solidFill>
                  <a:srgbClr val="ffe989"/>
                </a:solidFill>
                <a:latin typeface="Avenir Next Medium"/>
                <a:ea typeface="Avenir Next Medium"/>
              </a:rPr>
              <a:t>1</a:t>
            </a:r>
            <a:r>
              <a:rPr b="0" lang="pt-BR" sz="3000" spc="-1" strike="noStrike">
                <a:solidFill>
                  <a:srgbClr val="ffe989"/>
                </a:solidFill>
                <a:latin typeface="Avenir Next Medium"/>
                <a:ea typeface="Avenir Next Medium"/>
              </a:rPr>
              <a:t>,a)</a:t>
            </a:r>
            <a:endParaRPr b="0" lang="pt-BR" sz="3000" spc="-1" strike="noStrike">
              <a:latin typeface="Arial"/>
            </a:endParaRPr>
          </a:p>
        </p:txBody>
      </p:sp>
      <p:sp>
        <p:nvSpPr>
          <p:cNvPr id="520" name="CustomShape 9"/>
          <p:cNvSpPr/>
          <p:nvPr/>
        </p:nvSpPr>
        <p:spPr>
          <a:xfrm>
            <a:off x="5400000" y="1708200"/>
            <a:ext cx="1391760" cy="5590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ffe989"/>
                </a:solidFill>
                <a:latin typeface="Avenir Next Medium"/>
                <a:ea typeface="Avenir Next Medium"/>
              </a:rPr>
              <a:t>Q(s</a:t>
            </a:r>
            <a:r>
              <a:rPr b="0" lang="pt-BR" sz="3000" spc="-1" strike="noStrike" baseline="-5000">
                <a:solidFill>
                  <a:srgbClr val="ffe989"/>
                </a:solidFill>
                <a:latin typeface="Avenir Next Medium"/>
                <a:ea typeface="Avenir Next Medium"/>
              </a:rPr>
              <a:t>2</a:t>
            </a:r>
            <a:r>
              <a:rPr b="0" lang="pt-BR" sz="3000" spc="-1" strike="noStrike">
                <a:solidFill>
                  <a:srgbClr val="ffe989"/>
                </a:solidFill>
                <a:latin typeface="Avenir Next Medium"/>
                <a:ea typeface="Avenir Next Medium"/>
              </a:rPr>
              <a:t>,a)</a:t>
            </a:r>
            <a:endParaRPr b="0" lang="pt-BR" sz="3000" spc="-1" strike="noStrike">
              <a:latin typeface="Arial"/>
            </a:endParaRPr>
          </a:p>
        </p:txBody>
      </p:sp>
      <p:sp>
        <p:nvSpPr>
          <p:cNvPr id="521" name="CustomShape 10"/>
          <p:cNvSpPr/>
          <p:nvPr/>
        </p:nvSpPr>
        <p:spPr>
          <a:xfrm>
            <a:off x="9210240" y="1708200"/>
            <a:ext cx="1391760" cy="5590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ffe989"/>
                </a:solidFill>
                <a:latin typeface="Avenir Next Medium"/>
                <a:ea typeface="Avenir Next Medium"/>
              </a:rPr>
              <a:t>Q(s</a:t>
            </a:r>
            <a:r>
              <a:rPr b="0" lang="pt-BR" sz="3000" spc="-1" strike="noStrike" baseline="-5000">
                <a:solidFill>
                  <a:srgbClr val="ffe989"/>
                </a:solidFill>
                <a:latin typeface="Avenir Next Medium"/>
                <a:ea typeface="Avenir Next Medium"/>
              </a:rPr>
              <a:t>3</a:t>
            </a:r>
            <a:r>
              <a:rPr b="0" lang="pt-BR" sz="3000" spc="-1" strike="noStrike">
                <a:solidFill>
                  <a:srgbClr val="ffe989"/>
                </a:solidFill>
                <a:latin typeface="Avenir Next Medium"/>
                <a:ea typeface="Avenir Next Medium"/>
              </a:rPr>
              <a:t>,a)</a:t>
            </a:r>
            <a:endParaRPr b="0" lang="pt-BR" sz="3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406440" y="1905120"/>
            <a:ext cx="12191760" cy="7389000"/>
          </a:xfrm>
          <a:prstGeom prst="rect">
            <a:avLst/>
          </a:prstGeom>
          <a:noFill/>
          <a:ln w="12600">
            <a:noFill/>
          </a:ln>
        </p:spPr>
        <p:txBody>
          <a:bodyPr lIns="50760" rIns="50760" tIns="50760" bIns="50760">
            <a:noAutofit/>
          </a:bodyPr>
          <a:p>
            <a:pPr marL="355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Describe state-space using a vector of </a:t>
            </a:r>
            <a:r>
              <a:rPr b="0" lang="pt-BR" sz="2720" spc="-1" strike="noStrike">
                <a:solidFill>
                  <a:srgbClr val="e42832"/>
                </a:solidFill>
                <a:latin typeface="Avenir Next Medium"/>
                <a:ea typeface="Avenir Next Medium"/>
              </a:rPr>
              <a:t>features</a:t>
            </a:r>
            <a:r>
              <a:rPr b="0" lang="pt-BR" sz="2720" spc="-1" strike="noStrike">
                <a:solidFill>
                  <a:srgbClr val="222222"/>
                </a:solidFill>
                <a:latin typeface="Avenir Next Medium"/>
                <a:ea typeface="Avenir Next Medium"/>
              </a:rPr>
              <a:t> (properties)</a:t>
            </a:r>
            <a:endParaRPr b="0" lang="pt-BR" sz="2720" spc="-1" strike="noStrike">
              <a:solidFill>
                <a:srgbClr val="a6aaa9"/>
              </a:solidFill>
              <a:latin typeface="Avenir Next Medium"/>
            </a:endParaRPr>
          </a:p>
          <a:p>
            <a:pPr lvl="1" marL="71136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Feature is a real function on state-action space (often 0/1-valued)</a:t>
            </a:r>
            <a:endParaRPr b="0" lang="pt-BR" sz="2720" spc="-1" strike="noStrike">
              <a:solidFill>
                <a:srgbClr val="a6aaa9"/>
              </a:solidFill>
              <a:latin typeface="Avenir Next Medium"/>
            </a:endParaRPr>
          </a:p>
          <a:p>
            <a:pPr lvl="1" marL="71136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Capture important aspects of state/action</a:t>
            </a:r>
            <a:endParaRPr b="0" lang="pt-BR" sz="2720" spc="-1" strike="noStrike">
              <a:solidFill>
                <a:srgbClr val="a6aaa9"/>
              </a:solidFill>
              <a:latin typeface="Avenir Next Medium"/>
            </a:endParaRPr>
          </a:p>
          <a:p>
            <a:endParaRPr b="0" lang="pt-BR" sz="2720" spc="-1" strike="noStrike">
              <a:solidFill>
                <a:srgbClr val="a6aaa9"/>
              </a:solidFill>
              <a:latin typeface="Avenir Next Medium"/>
            </a:endParaRPr>
          </a:p>
          <a:p>
            <a:pPr lvl="1" marL="711360" indent="-355320">
              <a:lnSpc>
                <a:spcPct val="100000"/>
              </a:lnSpc>
              <a:spcBef>
                <a:spcPts val="2200"/>
              </a:spcBef>
              <a:buClr>
                <a:srgbClr val="34a5da"/>
              </a:buClr>
              <a:buSzPct val="105000"/>
              <a:buFont typeface="Avenir Next Regular"/>
              <a:buChar char="▸"/>
            </a:pPr>
            <a:r>
              <a:rPr b="0" lang="pt-BR" sz="2720" spc="-1" strike="noStrike">
                <a:solidFill>
                  <a:srgbClr val="2389c0"/>
                </a:solidFill>
                <a:latin typeface="Avenir Next Medium"/>
                <a:ea typeface="Avenir Next Medium"/>
              </a:rPr>
              <a:t>Examples</a:t>
            </a:r>
            <a:endParaRPr b="0" lang="pt-BR" sz="2720" spc="-1" strike="noStrike">
              <a:solidFill>
                <a:srgbClr val="a6aaa9"/>
              </a:solidFill>
              <a:latin typeface="Avenir Next Medium"/>
            </a:endParaRPr>
          </a:p>
          <a:p>
            <a:pPr lvl="2" marL="1066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Distance to closest ghost</a:t>
            </a:r>
            <a:endParaRPr b="0" lang="pt-BR" sz="2720" spc="-1" strike="noStrike">
              <a:solidFill>
                <a:srgbClr val="a6aaa9"/>
              </a:solidFill>
              <a:latin typeface="Avenir Next Medium"/>
            </a:endParaRPr>
          </a:p>
          <a:p>
            <a:pPr lvl="2" marL="1066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Distance to closest dot</a:t>
            </a:r>
            <a:endParaRPr b="0" lang="pt-BR" sz="2720" spc="-1" strike="noStrike">
              <a:solidFill>
                <a:srgbClr val="a6aaa9"/>
              </a:solidFill>
              <a:latin typeface="Avenir Next Medium"/>
            </a:endParaRPr>
          </a:p>
          <a:p>
            <a:pPr lvl="2" marL="1066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action moves closer to food?</a:t>
            </a:r>
            <a:endParaRPr b="0" lang="pt-BR" sz="2720" spc="-1" strike="noStrike">
              <a:solidFill>
                <a:srgbClr val="a6aaa9"/>
              </a:solidFill>
              <a:latin typeface="Avenir Next Medium"/>
            </a:endParaRPr>
          </a:p>
          <a:p>
            <a:pPr lvl="2" marL="1066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1/(distance to ghost)</a:t>
            </a:r>
            <a:r>
              <a:rPr b="0" lang="pt-BR" sz="2718" spc="-1" strike="noStrike" baseline="31000">
                <a:solidFill>
                  <a:srgbClr val="222222"/>
                </a:solidFill>
                <a:latin typeface="Avenir Next Medium"/>
                <a:ea typeface="Avenir Next Medium"/>
              </a:rPr>
              <a:t>2</a:t>
            </a:r>
            <a:endParaRPr b="0" lang="pt-BR" sz="2720" spc="-1" strike="noStrike">
              <a:solidFill>
                <a:srgbClr val="a6aaa9"/>
              </a:solidFill>
              <a:latin typeface="Avenir Next Medium"/>
            </a:endParaRPr>
          </a:p>
          <a:p>
            <a:pPr lvl="2" marL="1066680" indent="-355320">
              <a:lnSpc>
                <a:spcPct val="100000"/>
              </a:lnSpc>
              <a:spcBef>
                <a:spcPts val="2200"/>
              </a:spcBef>
              <a:buClr>
                <a:srgbClr val="34a5da"/>
              </a:buClr>
              <a:buSzPct val="105000"/>
              <a:buFont typeface="Avenir Next Regular"/>
              <a:buChar char="▸"/>
            </a:pPr>
            <a:r>
              <a:rPr b="0" lang="pt-BR" sz="2720" spc="-1" strike="noStrike">
                <a:solidFill>
                  <a:srgbClr val="222222"/>
                </a:solidFill>
                <a:latin typeface="Avenir Next Medium"/>
                <a:ea typeface="Avenir Next Medium"/>
              </a:rPr>
              <a:t>is pacman in a tunnel?</a:t>
            </a:r>
            <a:endParaRPr b="0" lang="pt-BR" sz="2720" spc="-1" strike="noStrike">
              <a:solidFill>
                <a:srgbClr val="a6aaa9"/>
              </a:solidFill>
              <a:latin typeface="Avenir Next Medium"/>
            </a:endParaRPr>
          </a:p>
        </p:txBody>
      </p:sp>
      <p:sp>
        <p:nvSpPr>
          <p:cNvPr id="523"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feature-</a:t>
            </a:r>
            <a:r>
              <a:rPr b="0" lang="pt-BR" sz="4800" spc="-1" strike="noStrike" cap="all">
                <a:solidFill>
                  <a:srgbClr val="34a5da"/>
                </a:solidFill>
                <a:latin typeface="DIN Condensed Bold"/>
                <a:ea typeface="DIN Condensed Bold"/>
              </a:rPr>
              <a:t>based </a:t>
            </a:r>
            <a:r>
              <a:rPr b="0" lang="pt-BR" sz="4800" spc="-1" strike="noStrike" cap="all">
                <a:solidFill>
                  <a:srgbClr val="34a5da"/>
                </a:solidFill>
                <a:latin typeface="DIN Condensed Bold"/>
                <a:ea typeface="DIN Condensed Bold"/>
              </a:rPr>
              <a:t>represen</a:t>
            </a:r>
            <a:r>
              <a:rPr b="0" lang="pt-BR" sz="4800" spc="-1" strike="noStrike" cap="all">
                <a:solidFill>
                  <a:srgbClr val="34a5da"/>
                </a:solidFill>
                <a:latin typeface="DIN Condensed Bold"/>
                <a:ea typeface="DIN Condensed Bold"/>
              </a:rPr>
              <a:t>tation</a:t>
            </a:r>
            <a:endParaRPr b="0" lang="pt-BR" sz="4800" spc="-1" strike="noStrike">
              <a:solidFill>
                <a:srgbClr val="838787"/>
              </a:solidFill>
              <a:latin typeface="Avenir Next Medium"/>
            </a:endParaRPr>
          </a:p>
        </p:txBody>
      </p:sp>
      <p:grpSp>
        <p:nvGrpSpPr>
          <p:cNvPr id="524" name="Group 3"/>
          <p:cNvGrpSpPr/>
          <p:nvPr/>
        </p:nvGrpSpPr>
        <p:grpSpPr>
          <a:xfrm>
            <a:off x="8601480" y="5379120"/>
            <a:ext cx="3954240" cy="3954240"/>
            <a:chOff x="8601480" y="5379120"/>
            <a:chExt cx="3954240" cy="3954240"/>
          </a:xfrm>
        </p:grpSpPr>
        <p:grpSp>
          <p:nvGrpSpPr>
            <p:cNvPr id="525" name="Group 4"/>
            <p:cNvGrpSpPr/>
            <p:nvPr/>
          </p:nvGrpSpPr>
          <p:grpSpPr>
            <a:xfrm>
              <a:off x="8601480" y="5379120"/>
              <a:ext cx="3954240" cy="3954240"/>
              <a:chOff x="8601480" y="5379120"/>
              <a:chExt cx="3954240" cy="3954240"/>
            </a:xfrm>
          </p:grpSpPr>
          <p:grpSp>
            <p:nvGrpSpPr>
              <p:cNvPr id="526" name="Group 5"/>
              <p:cNvGrpSpPr/>
              <p:nvPr/>
            </p:nvGrpSpPr>
            <p:grpSpPr>
              <a:xfrm>
                <a:off x="8601480" y="5379120"/>
                <a:ext cx="3954240" cy="3954240"/>
                <a:chOff x="8601480" y="5379120"/>
                <a:chExt cx="3954240" cy="3954240"/>
              </a:xfrm>
            </p:grpSpPr>
            <p:grpSp>
              <p:nvGrpSpPr>
                <p:cNvPr id="527" name="Group 6"/>
                <p:cNvGrpSpPr/>
                <p:nvPr/>
              </p:nvGrpSpPr>
              <p:grpSpPr>
                <a:xfrm>
                  <a:off x="8601480" y="5379120"/>
                  <a:ext cx="3954240" cy="3954240"/>
                  <a:chOff x="8601480" y="5379120"/>
                  <a:chExt cx="3954240" cy="3954240"/>
                </a:xfrm>
              </p:grpSpPr>
              <p:pic>
                <p:nvPicPr>
                  <p:cNvPr id="528" name="image22.png" descr="image22.png"/>
                  <p:cNvPicPr/>
                  <p:nvPr/>
                </p:nvPicPr>
                <p:blipFill>
                  <a:blip r:embed="rId1"/>
                  <a:srcRect l="0" t="0" r="73024" b="0"/>
                  <a:stretch/>
                </p:blipFill>
                <p:spPr>
                  <a:xfrm>
                    <a:off x="8601480" y="5379120"/>
                    <a:ext cx="1957680" cy="3954240"/>
                  </a:xfrm>
                  <a:prstGeom prst="rect">
                    <a:avLst/>
                  </a:prstGeom>
                  <a:ln w="12600">
                    <a:noFill/>
                  </a:ln>
                </p:spPr>
              </p:pic>
              <p:pic>
                <p:nvPicPr>
                  <p:cNvPr id="529" name="image22.png" descr="image22.png"/>
                  <p:cNvPicPr/>
                  <p:nvPr/>
                </p:nvPicPr>
                <p:blipFill>
                  <a:blip r:embed="rId2"/>
                  <a:srcRect l="72498" t="0" r="0" b="0"/>
                  <a:stretch/>
                </p:blipFill>
                <p:spPr>
                  <a:xfrm>
                    <a:off x="10559520" y="5379120"/>
                    <a:ext cx="1996200" cy="3954240"/>
                  </a:xfrm>
                  <a:prstGeom prst="rect">
                    <a:avLst/>
                  </a:prstGeom>
                  <a:ln w="12600">
                    <a:noFill/>
                  </a:ln>
                </p:spPr>
              </p:pic>
            </p:grpSp>
            <p:pic>
              <p:nvPicPr>
                <p:cNvPr id="530" name="image23.png" descr="image23.png"/>
                <p:cNvPicPr/>
                <p:nvPr/>
              </p:nvPicPr>
              <p:blipFill>
                <a:blip r:embed="rId3"/>
                <a:stretch/>
              </p:blipFill>
              <p:spPr>
                <a:xfrm>
                  <a:off x="8785080" y="7826760"/>
                  <a:ext cx="550440" cy="428040"/>
                </a:xfrm>
                <a:prstGeom prst="rect">
                  <a:avLst/>
                </a:prstGeom>
                <a:ln w="12600">
                  <a:noFill/>
                </a:ln>
              </p:spPr>
            </p:pic>
            <p:pic>
              <p:nvPicPr>
                <p:cNvPr id="531" name="image24.png" descr="image24.png"/>
                <p:cNvPicPr/>
                <p:nvPr/>
              </p:nvPicPr>
              <p:blipFill>
                <a:blip r:embed="rId4"/>
                <a:stretch/>
              </p:blipFill>
              <p:spPr>
                <a:xfrm>
                  <a:off x="9580680" y="8561160"/>
                  <a:ext cx="501840" cy="453600"/>
                </a:xfrm>
                <a:prstGeom prst="rect">
                  <a:avLst/>
                </a:prstGeom>
                <a:ln w="12600">
                  <a:noFill/>
                </a:ln>
              </p:spPr>
            </p:pic>
            <p:pic>
              <p:nvPicPr>
                <p:cNvPr id="532" name="image25.png" descr="image25.png"/>
                <p:cNvPicPr/>
                <p:nvPr/>
              </p:nvPicPr>
              <p:blipFill>
                <a:blip r:embed="rId5"/>
                <a:stretch/>
              </p:blipFill>
              <p:spPr>
                <a:xfrm>
                  <a:off x="8846280" y="8561160"/>
                  <a:ext cx="550440" cy="476280"/>
                </a:xfrm>
                <a:prstGeom prst="rect">
                  <a:avLst/>
                </a:prstGeom>
                <a:ln w="12600">
                  <a:noFill/>
                </a:ln>
              </p:spPr>
            </p:pic>
          </p:grpSp>
          <p:sp>
            <p:nvSpPr>
              <p:cNvPr id="533" name="CustomShape 7"/>
              <p:cNvSpPr/>
              <p:nvPr/>
            </p:nvSpPr>
            <p:spPr>
              <a:xfrm>
                <a:off x="9335880" y="8561160"/>
                <a:ext cx="244440" cy="366840"/>
              </a:xfrm>
              <a:prstGeom prst="rect">
                <a:avLst/>
              </a:prstGeom>
              <a:solidFill>
                <a:srgbClr val="000000"/>
              </a:solidFill>
              <a:ln w="9360">
                <a:solidFill>
                  <a:srgbClr val="000000"/>
                </a:solidFill>
                <a:miter/>
              </a:ln>
            </p:spPr>
            <p:style>
              <a:lnRef idx="0"/>
              <a:fillRef idx="0"/>
              <a:effectRef idx="0"/>
              <a:fontRef idx="minor"/>
            </p:style>
          </p:sp>
          <p:sp>
            <p:nvSpPr>
              <p:cNvPr id="534" name="CustomShape 8"/>
              <p:cNvSpPr/>
              <p:nvPr/>
            </p:nvSpPr>
            <p:spPr>
              <a:xfrm>
                <a:off x="10069920" y="7949160"/>
                <a:ext cx="244440" cy="978840"/>
              </a:xfrm>
              <a:prstGeom prst="rect">
                <a:avLst/>
              </a:prstGeom>
              <a:solidFill>
                <a:srgbClr val="000000"/>
              </a:solidFill>
              <a:ln w="9360">
                <a:solidFill>
                  <a:srgbClr val="000000"/>
                </a:solidFill>
                <a:miter/>
              </a:ln>
            </p:spPr>
            <p:style>
              <a:lnRef idx="0"/>
              <a:fillRef idx="0"/>
              <a:effectRef idx="0"/>
              <a:fontRef idx="minor"/>
            </p:style>
          </p:sp>
          <p:sp>
            <p:nvSpPr>
              <p:cNvPr id="535" name="CustomShape 9"/>
              <p:cNvSpPr/>
              <p:nvPr/>
            </p:nvSpPr>
            <p:spPr>
              <a:xfrm>
                <a:off x="10069920" y="7949160"/>
                <a:ext cx="1345680" cy="244440"/>
              </a:xfrm>
              <a:prstGeom prst="rect">
                <a:avLst/>
              </a:prstGeom>
              <a:solidFill>
                <a:srgbClr val="000000"/>
              </a:solidFill>
              <a:ln w="9360">
                <a:solidFill>
                  <a:srgbClr val="000000"/>
                </a:solidFill>
                <a:miter/>
              </a:ln>
            </p:spPr>
            <p:style>
              <a:lnRef idx="0"/>
              <a:fillRef idx="0"/>
              <a:effectRef idx="0"/>
              <a:fontRef idx="minor"/>
            </p:style>
          </p:sp>
        </p:grpSp>
        <p:sp>
          <p:nvSpPr>
            <p:cNvPr id="536" name="CustomShape 10"/>
            <p:cNvSpPr/>
            <p:nvPr/>
          </p:nvSpPr>
          <p:spPr>
            <a:xfrm>
              <a:off x="8846280" y="8316360"/>
              <a:ext cx="366840" cy="244440"/>
            </a:xfrm>
            <a:prstGeom prst="rect">
              <a:avLst/>
            </a:prstGeom>
            <a:solidFill>
              <a:srgbClr val="000000"/>
            </a:solidFill>
            <a:ln w="9360">
              <a:solidFill>
                <a:srgbClr val="000000"/>
              </a:solidFill>
              <a:miter/>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406440" y="1905120"/>
            <a:ext cx="12191760" cy="7020000"/>
          </a:xfrm>
          <a:prstGeom prst="rect">
            <a:avLst/>
          </a:prstGeom>
          <a:noFill/>
          <a:ln w="12600">
            <a:noFill/>
          </a:ln>
        </p:spPr>
        <p:txBody>
          <a:bodyPr lIns="50760" rIns="50760" tIns="50760" bIns="50760">
            <a:noAutofit/>
          </a:bodyPr>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Assume Q-Value function is a linear combination of features</a:t>
            </a: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marL="369000" indent="-368640">
              <a:lnSpc>
                <a:spcPct val="100000"/>
              </a:lnSpc>
              <a:spcBef>
                <a:spcPts val="2299"/>
              </a:spcBef>
              <a:buClr>
                <a:srgbClr val="34a5da"/>
              </a:buClr>
              <a:buSzPct val="105000"/>
              <a:buFont typeface="Avenir Next Regular"/>
              <a:buChar char="▸"/>
            </a:pPr>
            <a:r>
              <a:rPr b="0" lang="pt-BR" sz="2820" spc="-1" strike="noStrike">
                <a:solidFill>
                  <a:srgbClr val="316936"/>
                </a:solidFill>
                <a:latin typeface="Avenir Next Medium"/>
                <a:ea typeface="Avenir Next Medium"/>
              </a:rPr>
              <a:t>Pros:</a:t>
            </a: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316936"/>
                </a:solidFill>
                <a:latin typeface="Avenir Next Medium"/>
                <a:ea typeface="Avenir Next Medium"/>
              </a:rPr>
              <a:t>Learning from one state is shared to similar states in feature-space </a:t>
            </a:r>
            <a:br/>
            <a:r>
              <a:rPr b="0" lang="pt-BR" sz="2820" spc="-1" strike="noStrike">
                <a:solidFill>
                  <a:srgbClr val="316936"/>
                </a:solidFill>
                <a:latin typeface="Avenir Next Medium"/>
                <a:ea typeface="Avenir Next Medium"/>
              </a:rPr>
              <a:t>— speeds up learning</a:t>
            </a: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316936"/>
                </a:solidFill>
                <a:latin typeface="Avenir Next Medium"/>
                <a:ea typeface="Avenir Next Medium"/>
              </a:rPr>
              <a:t>Can cope with continuous states</a:t>
            </a:r>
            <a:endParaRPr b="0" lang="pt-BR" sz="2820" spc="-1" strike="noStrike">
              <a:solidFill>
                <a:srgbClr val="a6aaa9"/>
              </a:solidFill>
              <a:latin typeface="Avenir Next Medium"/>
            </a:endParaRPr>
          </a:p>
          <a:p>
            <a:pPr marL="369000" indent="-368640">
              <a:lnSpc>
                <a:spcPct val="100000"/>
              </a:lnSpc>
              <a:spcBef>
                <a:spcPts val="2299"/>
              </a:spcBef>
              <a:buClr>
                <a:srgbClr val="34a5da"/>
              </a:buClr>
              <a:buSzPct val="105000"/>
              <a:buFont typeface="Avenir Next Regular"/>
              <a:buChar char="▸"/>
            </a:pPr>
            <a:r>
              <a:rPr b="0" lang="pt-BR" sz="2820" spc="-1" strike="noStrike">
                <a:solidFill>
                  <a:srgbClr val="c41c2d"/>
                </a:solidFill>
                <a:latin typeface="Avenir Next Medium"/>
                <a:ea typeface="Avenir Next Medium"/>
              </a:rPr>
              <a:t>Cons:</a:t>
            </a: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c41c2d"/>
                </a:solidFill>
                <a:latin typeface="Avenir Next Medium"/>
                <a:ea typeface="Avenir Next Medium"/>
              </a:rPr>
              <a:t>Learning from one state is shared to similar states in feature-space (even if their q-value is very different)</a:t>
            </a:r>
            <a:endParaRPr b="0" lang="pt-BR" sz="2820" spc="-1" strike="noStrike">
              <a:solidFill>
                <a:srgbClr val="a6aaa9"/>
              </a:solidFill>
              <a:latin typeface="Avenir Next Medium"/>
            </a:endParaRPr>
          </a:p>
        </p:txBody>
      </p:sp>
      <p:sp>
        <p:nvSpPr>
          <p:cNvPr id="538"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Linear Q-</a:t>
            </a:r>
            <a:r>
              <a:rPr b="0" lang="pt-BR" sz="4800" spc="-1" strike="noStrike" cap="all">
                <a:solidFill>
                  <a:srgbClr val="34a5da"/>
                </a:solidFill>
                <a:latin typeface="DIN Condensed Bold"/>
                <a:ea typeface="DIN Condensed Bold"/>
              </a:rPr>
              <a:t>Value </a:t>
            </a:r>
            <a:r>
              <a:rPr b="0" lang="pt-BR" sz="4800" spc="-1" strike="noStrike" cap="all">
                <a:solidFill>
                  <a:srgbClr val="34a5da"/>
                </a:solidFill>
                <a:latin typeface="DIN Condensed Bold"/>
                <a:ea typeface="DIN Condensed Bold"/>
              </a:rPr>
              <a:t>Function</a:t>
            </a:r>
            <a:endParaRPr b="0" lang="pt-BR" sz="4800" spc="-1" strike="noStrike">
              <a:solidFill>
                <a:srgbClr val="838787"/>
              </a:solidFill>
              <a:latin typeface="Avenir Next Medium"/>
            </a:endParaRPr>
          </a:p>
        </p:txBody>
      </p:sp>
      <p:pic>
        <p:nvPicPr>
          <p:cNvPr id="539" name="Image" descr="Image"/>
          <p:cNvPicPr/>
          <p:nvPr/>
        </p:nvPicPr>
        <p:blipFill>
          <a:blip r:embed="rId1"/>
          <a:stretch/>
        </p:blipFill>
        <p:spPr>
          <a:xfrm>
            <a:off x="2057400" y="2945160"/>
            <a:ext cx="8889480" cy="397080"/>
          </a:xfrm>
          <a:prstGeom prst="rect">
            <a:avLst/>
          </a:prstGeom>
          <a:ln w="1260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30" name="TextShape 1"/>
          <p:cNvSpPr txBox="1"/>
          <p:nvPr/>
        </p:nvSpPr>
        <p:spPr>
          <a:xfrm>
            <a:off x="406440" y="1905120"/>
            <a:ext cx="12191760" cy="6108480"/>
          </a:xfrm>
          <a:prstGeom prst="rect">
            <a:avLst/>
          </a:prstGeom>
          <a:noFill/>
          <a:ln w="12600">
            <a:noFill/>
          </a:ln>
        </p:spPr>
        <p:txBody>
          <a:bodyPr lIns="50760" rIns="50760" tIns="50760" bIns="50760">
            <a:noAutofit/>
          </a:bodyPr>
          <a:p>
            <a:pPr marL="42228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Sequential decision making (</a:t>
            </a:r>
            <a:r>
              <a:rPr b="0" lang="pt-BR" sz="3230" spc="-1" strike="noStrike">
                <a:solidFill>
                  <a:srgbClr val="000000"/>
                </a:solidFill>
                <a:latin typeface="Avenir Next Medium"/>
                <a:ea typeface="Avenir Next Medium"/>
              </a:rPr>
              <a:t>t=1,2,…</a:t>
            </a:r>
            <a:r>
              <a:rPr b="0" lang="pt-BR" sz="3230" spc="-1" strike="noStrike">
                <a:solidFill>
                  <a:srgbClr val="222222"/>
                </a:solidFill>
                <a:latin typeface="Avenir Next Medium"/>
                <a:ea typeface="Avenir Next Medium"/>
              </a:rPr>
              <a:t>)</a:t>
            </a:r>
            <a:endParaRPr b="0" lang="pt-BR" sz="3230" spc="-1" strike="noStrike">
              <a:solidFill>
                <a:srgbClr val="a6aaa9"/>
              </a:solidFill>
              <a:latin typeface="Avenir Next Medium"/>
            </a:endParaRPr>
          </a:p>
          <a:p>
            <a:pPr marL="42228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States </a:t>
            </a:r>
            <a:r>
              <a:rPr b="0" i="1" lang="pt-BR" sz="3230" spc="-1" strike="noStrike">
                <a:solidFill>
                  <a:srgbClr val="e42832"/>
                </a:solidFill>
                <a:latin typeface="Avenir Next Regular"/>
                <a:ea typeface="Avenir Next Regular"/>
              </a:rPr>
              <a:t>S</a:t>
            </a:r>
            <a:r>
              <a:rPr b="0" lang="pt-BR" sz="3230" spc="-1" strike="noStrike">
                <a:solidFill>
                  <a:srgbClr val="222222"/>
                </a:solidFill>
                <a:latin typeface="Avenir Next Medium"/>
                <a:ea typeface="Avenir Next Medium"/>
              </a:rPr>
              <a:t>, Actions </a:t>
            </a:r>
            <a:r>
              <a:rPr b="0" i="1" lang="pt-BR" sz="3230" spc="-1" strike="noStrike">
                <a:solidFill>
                  <a:srgbClr val="e42832"/>
                </a:solidFill>
                <a:latin typeface="Avenir Next Regular"/>
                <a:ea typeface="Avenir Next Regular"/>
              </a:rPr>
              <a:t>A</a:t>
            </a:r>
            <a:endParaRPr b="0" lang="pt-BR" sz="3230" spc="-1" strike="noStrike">
              <a:solidFill>
                <a:srgbClr val="a6aaa9"/>
              </a:solidFill>
              <a:latin typeface="Avenir Next Medium"/>
            </a:endParaRPr>
          </a:p>
          <a:p>
            <a:pPr marL="42228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Transition model: </a:t>
            </a:r>
            <a:r>
              <a:rPr b="0" i="1" lang="pt-BR" sz="3230" spc="-1" strike="noStrike">
                <a:solidFill>
                  <a:srgbClr val="e42832"/>
                </a:solidFill>
                <a:latin typeface="Avenir Next Regular"/>
                <a:ea typeface="Avenir Next Regular"/>
              </a:rPr>
              <a:t>T(s,a,s’) = Pr(s’|s,a)</a:t>
            </a:r>
            <a:endParaRPr b="0" lang="pt-BR" sz="3230" spc="-1" strike="noStrike">
              <a:solidFill>
                <a:srgbClr val="a6aaa9"/>
              </a:solidFill>
              <a:latin typeface="Avenir Next Medium"/>
            </a:endParaRPr>
          </a:p>
          <a:p>
            <a:pPr marL="42228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Immediate Reward </a:t>
            </a:r>
            <a:r>
              <a:rPr b="0" i="1" lang="pt-BR" sz="3230" spc="-1" strike="noStrike">
                <a:solidFill>
                  <a:srgbClr val="e42832"/>
                </a:solidFill>
                <a:latin typeface="Avenir Next Regular"/>
                <a:ea typeface="Avenir Next Regular"/>
              </a:rPr>
              <a:t>R(s,a)</a:t>
            </a:r>
            <a:r>
              <a:rPr b="0" lang="pt-BR" sz="3230" spc="-1" strike="noStrike">
                <a:solidFill>
                  <a:srgbClr val="222222"/>
                </a:solidFill>
                <a:latin typeface="Avenir Next Medium"/>
                <a:ea typeface="Avenir Next Medium"/>
              </a:rPr>
              <a:t> discounted by </a:t>
            </a:r>
            <a:endParaRPr b="0" lang="pt-BR" sz="3230" spc="-1" strike="noStrike">
              <a:solidFill>
                <a:srgbClr val="a6aaa9"/>
              </a:solidFill>
              <a:latin typeface="Avenir Next Medium"/>
            </a:endParaRPr>
          </a:p>
          <a:p>
            <a:pPr marL="42228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Fully observable, stationary environment</a:t>
            </a:r>
            <a:endParaRPr b="0" lang="pt-BR" sz="3230" spc="-1" strike="noStrike">
              <a:solidFill>
                <a:srgbClr val="a6aaa9"/>
              </a:solidFill>
              <a:latin typeface="Avenir Next Medium"/>
            </a:endParaRPr>
          </a:p>
          <a:p>
            <a:pPr lvl="1" marL="844560" indent="-42192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agent behavior depends on current state:</a:t>
            </a:r>
            <a:endParaRPr b="0" lang="pt-BR" sz="3230" spc="-1" strike="noStrike">
              <a:solidFill>
                <a:srgbClr val="a6aaa9"/>
              </a:solidFill>
              <a:latin typeface="Avenir Next Medium"/>
            </a:endParaRPr>
          </a:p>
        </p:txBody>
      </p:sp>
      <p:sp>
        <p:nvSpPr>
          <p:cNvPr id="331"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k</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v</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d</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s</a:t>
            </a:r>
            <a:endParaRPr b="0" lang="pt-BR" sz="4800" spc="-1" strike="noStrike">
              <a:solidFill>
                <a:srgbClr val="838787"/>
              </a:solidFill>
              <a:latin typeface="Avenir Next Medium"/>
            </a:endParaRPr>
          </a:p>
        </p:txBody>
      </p:sp>
      <p:pic>
        <p:nvPicPr>
          <p:cNvPr id="332" name="Image" descr="Image"/>
          <p:cNvPicPr/>
          <p:nvPr/>
        </p:nvPicPr>
        <p:blipFill>
          <a:blip r:embed="rId1"/>
          <a:stretch/>
        </p:blipFill>
        <p:spPr>
          <a:xfrm>
            <a:off x="9283320" y="6467040"/>
            <a:ext cx="1790280" cy="469440"/>
          </a:xfrm>
          <a:prstGeom prst="rect">
            <a:avLst/>
          </a:prstGeom>
          <a:ln w="12600">
            <a:noFill/>
          </a:ln>
        </p:spPr>
      </p:pic>
      <p:pic>
        <p:nvPicPr>
          <p:cNvPr id="333" name="Image" descr="Image"/>
          <p:cNvPicPr/>
          <p:nvPr/>
        </p:nvPicPr>
        <p:blipFill>
          <a:blip r:embed="rId2"/>
          <a:stretch/>
        </p:blipFill>
        <p:spPr>
          <a:xfrm>
            <a:off x="8546040" y="4660920"/>
            <a:ext cx="1790280" cy="469440"/>
          </a:xfrm>
          <a:prstGeom prst="rect">
            <a:avLst/>
          </a:prstGeom>
          <a:ln w="12600">
            <a:noFill/>
          </a:ln>
        </p:spPr>
      </p:pic>
      <p:grpSp>
        <p:nvGrpSpPr>
          <p:cNvPr id="334" name="Group 3"/>
          <p:cNvGrpSpPr/>
          <p:nvPr/>
        </p:nvGrpSpPr>
        <p:grpSpPr>
          <a:xfrm>
            <a:off x="9164520" y="358560"/>
            <a:ext cx="3047760" cy="2825280"/>
            <a:chOff x="9164520" y="358560"/>
            <a:chExt cx="3047760" cy="2825280"/>
          </a:xfrm>
        </p:grpSpPr>
        <p:sp>
          <p:nvSpPr>
            <p:cNvPr id="335" name="CustomShape 4"/>
            <p:cNvSpPr/>
            <p:nvPr/>
          </p:nvSpPr>
          <p:spPr>
            <a:xfrm>
              <a:off x="10631880" y="701280"/>
              <a:ext cx="339120" cy="271080"/>
            </a:xfrm>
            <a:prstGeom prst="triangle">
              <a:avLst>
                <a:gd name="adj" fmla="val 50000"/>
              </a:avLst>
            </a:prstGeom>
            <a:solidFill>
              <a:schemeClr val="accent1"/>
            </a:solidFill>
            <a:ln w="12600">
              <a:noFill/>
            </a:ln>
          </p:spPr>
          <p:style>
            <a:lnRef idx="0"/>
            <a:fillRef idx="0"/>
            <a:effectRef idx="0"/>
            <a:fontRef idx="minor"/>
          </p:style>
        </p:sp>
        <p:grpSp>
          <p:nvGrpSpPr>
            <p:cNvPr id="336" name="Group 5"/>
            <p:cNvGrpSpPr/>
            <p:nvPr/>
          </p:nvGrpSpPr>
          <p:grpSpPr>
            <a:xfrm>
              <a:off x="9446760" y="983520"/>
              <a:ext cx="2765520" cy="790200"/>
              <a:chOff x="9446760" y="983520"/>
              <a:chExt cx="2765520" cy="790200"/>
            </a:xfrm>
          </p:grpSpPr>
          <p:sp>
            <p:nvSpPr>
              <p:cNvPr id="337" name="Line 6"/>
              <p:cNvSpPr/>
              <p:nvPr/>
            </p:nvSpPr>
            <p:spPr>
              <a:xfrm flipH="1">
                <a:off x="9446760" y="983520"/>
                <a:ext cx="1354680" cy="790200"/>
              </a:xfrm>
              <a:prstGeom prst="line">
                <a:avLst/>
              </a:prstGeom>
              <a:ln w="9360">
                <a:solidFill>
                  <a:srgbClr val="000000"/>
                </a:solidFill>
                <a:prstDash val="dash"/>
                <a:round/>
                <a:tailEnd len="med" type="triangle" w="med"/>
              </a:ln>
            </p:spPr>
            <p:style>
              <a:lnRef idx="0"/>
              <a:fillRef idx="0"/>
              <a:effectRef idx="0"/>
              <a:fontRef idx="minor"/>
            </p:style>
          </p:sp>
          <p:sp>
            <p:nvSpPr>
              <p:cNvPr id="338" name="Line 7"/>
              <p:cNvSpPr/>
              <p:nvPr/>
            </p:nvSpPr>
            <p:spPr>
              <a:xfrm>
                <a:off x="10801440" y="983520"/>
                <a:ext cx="1410840" cy="677520"/>
              </a:xfrm>
              <a:prstGeom prst="line">
                <a:avLst/>
              </a:prstGeom>
              <a:ln w="9360">
                <a:solidFill>
                  <a:srgbClr val="000000"/>
                </a:solidFill>
                <a:prstDash val="dash"/>
                <a:round/>
                <a:tailEnd len="med" type="triangle" w="med"/>
              </a:ln>
            </p:spPr>
            <p:style>
              <a:lnRef idx="0"/>
              <a:fillRef idx="0"/>
              <a:effectRef idx="0"/>
              <a:fontRef idx="minor"/>
            </p:style>
          </p:sp>
          <p:sp>
            <p:nvSpPr>
              <p:cNvPr id="339" name="Line 8"/>
              <p:cNvSpPr/>
              <p:nvPr/>
            </p:nvSpPr>
            <p:spPr>
              <a:xfrm flipH="1">
                <a:off x="10293480" y="983520"/>
                <a:ext cx="507960" cy="790200"/>
              </a:xfrm>
              <a:prstGeom prst="line">
                <a:avLst/>
              </a:prstGeom>
              <a:ln w="28440">
                <a:solidFill>
                  <a:srgbClr val="000000"/>
                </a:solidFill>
                <a:round/>
                <a:tailEnd len="med" type="triangle" w="med"/>
              </a:ln>
            </p:spPr>
            <p:style>
              <a:lnRef idx="0"/>
              <a:fillRef idx="0"/>
              <a:effectRef idx="0"/>
              <a:fontRef idx="minor"/>
            </p:style>
          </p:sp>
          <p:sp>
            <p:nvSpPr>
              <p:cNvPr id="340" name="Line 9"/>
              <p:cNvSpPr/>
              <p:nvPr/>
            </p:nvSpPr>
            <p:spPr>
              <a:xfrm>
                <a:off x="10801440" y="983520"/>
                <a:ext cx="507960" cy="677520"/>
              </a:xfrm>
              <a:prstGeom prst="line">
                <a:avLst/>
              </a:prstGeom>
              <a:ln w="9360">
                <a:solidFill>
                  <a:srgbClr val="000000"/>
                </a:solidFill>
                <a:prstDash val="dash"/>
                <a:round/>
                <a:tailEnd len="med" type="triangle" w="med"/>
              </a:ln>
            </p:spPr>
            <p:style>
              <a:lnRef idx="0"/>
              <a:fillRef idx="0"/>
              <a:effectRef idx="0"/>
              <a:fontRef idx="minor"/>
            </p:style>
          </p:sp>
        </p:grpSp>
        <p:sp>
          <p:nvSpPr>
            <p:cNvPr id="341" name="CustomShape 10"/>
            <p:cNvSpPr/>
            <p:nvPr/>
          </p:nvSpPr>
          <p:spPr>
            <a:xfrm>
              <a:off x="10180800" y="1774080"/>
              <a:ext cx="282240" cy="282240"/>
            </a:xfrm>
            <a:prstGeom prst="ellipse">
              <a:avLst/>
            </a:prstGeom>
            <a:solidFill>
              <a:schemeClr val="accent3"/>
            </a:solidFill>
            <a:ln w="12600">
              <a:noFill/>
            </a:ln>
          </p:spPr>
          <p:style>
            <a:lnRef idx="0"/>
            <a:fillRef idx="0"/>
            <a:effectRef idx="0"/>
            <a:fontRef idx="minor"/>
          </p:style>
        </p:sp>
        <p:grpSp>
          <p:nvGrpSpPr>
            <p:cNvPr id="342" name="Group 11"/>
            <p:cNvGrpSpPr/>
            <p:nvPr/>
          </p:nvGrpSpPr>
          <p:grpSpPr>
            <a:xfrm>
              <a:off x="9164520" y="2056320"/>
              <a:ext cx="2314440" cy="845280"/>
              <a:chOff x="9164520" y="2056320"/>
              <a:chExt cx="2314440" cy="845280"/>
            </a:xfrm>
          </p:grpSpPr>
          <p:sp>
            <p:nvSpPr>
              <p:cNvPr id="343" name="Line 12"/>
              <p:cNvSpPr/>
              <p:nvPr/>
            </p:nvSpPr>
            <p:spPr>
              <a:xfrm flipH="1">
                <a:off x="9164520" y="2056320"/>
                <a:ext cx="1133640" cy="845280"/>
              </a:xfrm>
              <a:prstGeom prst="line">
                <a:avLst/>
              </a:prstGeom>
              <a:ln w="9360">
                <a:solidFill>
                  <a:srgbClr val="000000"/>
                </a:solidFill>
                <a:prstDash val="dash"/>
                <a:round/>
                <a:tailEnd len="med" type="triangle" w="med"/>
              </a:ln>
            </p:spPr>
            <p:style>
              <a:lnRef idx="0"/>
              <a:fillRef idx="0"/>
              <a:effectRef idx="0"/>
              <a:fontRef idx="minor"/>
            </p:style>
          </p:sp>
          <p:sp>
            <p:nvSpPr>
              <p:cNvPr id="344" name="Line 13"/>
              <p:cNvSpPr/>
              <p:nvPr/>
            </p:nvSpPr>
            <p:spPr>
              <a:xfrm>
                <a:off x="10298160" y="2056320"/>
                <a:ext cx="1180800" cy="845280"/>
              </a:xfrm>
              <a:prstGeom prst="line">
                <a:avLst/>
              </a:prstGeom>
              <a:ln w="9360">
                <a:solidFill>
                  <a:srgbClr val="000000"/>
                </a:solidFill>
                <a:prstDash val="dash"/>
                <a:round/>
                <a:tailEnd len="med" type="triangle" w="med"/>
              </a:ln>
            </p:spPr>
            <p:style>
              <a:lnRef idx="0"/>
              <a:fillRef idx="0"/>
              <a:effectRef idx="0"/>
              <a:fontRef idx="minor"/>
            </p:style>
          </p:sp>
          <p:sp>
            <p:nvSpPr>
              <p:cNvPr id="345" name="Line 14"/>
              <p:cNvSpPr/>
              <p:nvPr/>
            </p:nvSpPr>
            <p:spPr>
              <a:xfrm flipH="1">
                <a:off x="9873000" y="2056320"/>
                <a:ext cx="425160" cy="845280"/>
              </a:xfrm>
              <a:prstGeom prst="line">
                <a:avLst/>
              </a:prstGeom>
              <a:ln w="9360">
                <a:solidFill>
                  <a:srgbClr val="ffffff"/>
                </a:solidFill>
                <a:prstDash val="dash"/>
                <a:round/>
                <a:tailEnd len="med" type="triangle" w="med"/>
              </a:ln>
            </p:spPr>
            <p:style>
              <a:lnRef idx="0"/>
              <a:fillRef idx="0"/>
              <a:effectRef idx="0"/>
              <a:fontRef idx="minor"/>
            </p:style>
          </p:sp>
          <p:sp>
            <p:nvSpPr>
              <p:cNvPr id="346" name="Line 15"/>
              <p:cNvSpPr/>
              <p:nvPr/>
            </p:nvSpPr>
            <p:spPr>
              <a:xfrm>
                <a:off x="10298160" y="2056320"/>
                <a:ext cx="409320" cy="845280"/>
              </a:xfrm>
              <a:prstGeom prst="line">
                <a:avLst/>
              </a:prstGeom>
              <a:ln w="28440">
                <a:solidFill>
                  <a:srgbClr val="000000"/>
                </a:solidFill>
                <a:round/>
                <a:tailEnd len="med" type="triangle" w="med"/>
              </a:ln>
            </p:spPr>
            <p:style>
              <a:lnRef idx="0"/>
              <a:fillRef idx="0"/>
              <a:effectRef idx="0"/>
              <a:fontRef idx="minor"/>
            </p:style>
          </p:sp>
        </p:grpSp>
        <p:sp>
          <p:nvSpPr>
            <p:cNvPr id="347" name="CustomShape 16"/>
            <p:cNvSpPr/>
            <p:nvPr/>
          </p:nvSpPr>
          <p:spPr>
            <a:xfrm>
              <a:off x="10634040" y="969480"/>
              <a:ext cx="282240" cy="304560"/>
            </a:xfrm>
            <a:custGeom>
              <a:avLst/>
              <a:gdLst/>
              <a:ahLst/>
              <a:rect l="l" t="t" r="r" b="b"/>
              <a:pathLst>
                <a:path w="21600" h="0">
                  <a:moveTo>
                    <a:pt x="0" y="0"/>
                  </a:moveTo>
                  <a:lnTo>
                    <a:pt x="21600" y="0"/>
                  </a:lnTo>
                  <a:lnTo>
                    <a:pt x="21600" y="0"/>
                  </a:lnTo>
                  <a:lnTo>
                    <a:pt x="0" y="0"/>
                  </a:lnTo>
                  <a:close/>
                </a:path>
              </a:pathLst>
            </a:custGeom>
            <a:noFill/>
            <a:ln w="12600">
              <a:noFill/>
            </a:ln>
          </p:spPr>
          <p:style>
            <a:lnRef idx="0"/>
            <a:fillRef idx="0"/>
            <a:effectRef idx="0"/>
            <a:fontRef idx="minor"/>
          </p:style>
          <p:txBody>
            <a:bodyPr lIns="45720" rIns="45720" anchor="ctr">
              <a:spAutoFit/>
            </a:bodyPr>
            <a:p>
              <a:pPr>
                <a:lnSpc>
                  <a:spcPct val="100000"/>
                </a:lnSpc>
                <a:spcBef>
                  <a:spcPts val="1400"/>
                </a:spcBef>
              </a:pPr>
              <a:r>
                <a:rPr b="0" lang="pt-BR" sz="2400" spc="-1" strike="noStrike">
                  <a:solidFill>
                    <a:srgbClr val="000000"/>
                  </a:solidFill>
                  <a:latin typeface="Calibri"/>
                  <a:ea typeface="Calibri"/>
                </a:rPr>
                <a:t>a</a:t>
              </a:r>
              <a:endParaRPr b="0" lang="pt-BR" sz="2400" spc="-1" strike="noStrike">
                <a:latin typeface="Arial"/>
              </a:endParaRPr>
            </a:p>
          </p:txBody>
        </p:sp>
        <p:sp>
          <p:nvSpPr>
            <p:cNvPr id="348" name="CustomShape 17"/>
            <p:cNvSpPr/>
            <p:nvPr/>
          </p:nvSpPr>
          <p:spPr>
            <a:xfrm>
              <a:off x="10951560" y="358560"/>
              <a:ext cx="282240" cy="304560"/>
            </a:xfrm>
            <a:custGeom>
              <a:avLst/>
              <a:gdLst/>
              <a:ahLst/>
              <a:rect l="l" t="t" r="r" b="b"/>
              <a:pathLst>
                <a:path w="21600" h="0">
                  <a:moveTo>
                    <a:pt x="0" y="0"/>
                  </a:moveTo>
                  <a:lnTo>
                    <a:pt x="21600" y="0"/>
                  </a:lnTo>
                  <a:lnTo>
                    <a:pt x="21600" y="0"/>
                  </a:lnTo>
                  <a:lnTo>
                    <a:pt x="0" y="0"/>
                  </a:lnTo>
                  <a:close/>
                </a:path>
              </a:pathLst>
            </a:custGeom>
            <a:noFill/>
            <a:ln w="12600">
              <a:noFill/>
            </a:ln>
          </p:spPr>
          <p:style>
            <a:lnRef idx="0"/>
            <a:fillRef idx="0"/>
            <a:effectRef idx="0"/>
            <a:fontRef idx="minor"/>
          </p:style>
          <p:txBody>
            <a:bodyPr lIns="45720" rIns="45720" anchor="ctr">
              <a:spAutoFit/>
            </a:bodyPr>
            <a:p>
              <a:pPr>
                <a:lnSpc>
                  <a:spcPct val="100000"/>
                </a:lnSpc>
                <a:spcBef>
                  <a:spcPts val="1400"/>
                </a:spcBef>
              </a:pPr>
              <a:r>
                <a:rPr b="0" lang="pt-BR" sz="2400" spc="-1" strike="noStrike">
                  <a:solidFill>
                    <a:srgbClr val="2389c0"/>
                  </a:solidFill>
                  <a:latin typeface="Calibri"/>
                  <a:ea typeface="Calibri"/>
                </a:rPr>
                <a:t>s</a:t>
              </a:r>
              <a:endParaRPr b="0" lang="pt-BR" sz="2400" spc="-1" strike="noStrike">
                <a:latin typeface="Arial"/>
              </a:endParaRPr>
            </a:p>
          </p:txBody>
        </p:sp>
        <p:sp>
          <p:nvSpPr>
            <p:cNvPr id="349" name="CustomShape 18"/>
            <p:cNvSpPr/>
            <p:nvPr/>
          </p:nvSpPr>
          <p:spPr>
            <a:xfrm>
              <a:off x="10531080" y="1495080"/>
              <a:ext cx="1223640" cy="304560"/>
            </a:xfrm>
            <a:custGeom>
              <a:avLst/>
              <a:gdLst/>
              <a:ahLst/>
              <a:rect l="l" t="t" r="r" b="b"/>
              <a:pathLst>
                <a:path w="21600" h="0">
                  <a:moveTo>
                    <a:pt x="0" y="0"/>
                  </a:moveTo>
                  <a:lnTo>
                    <a:pt x="21600" y="0"/>
                  </a:lnTo>
                  <a:lnTo>
                    <a:pt x="21600" y="0"/>
                  </a:lnTo>
                  <a:lnTo>
                    <a:pt x="0" y="0"/>
                  </a:lnTo>
                  <a:close/>
                </a:path>
              </a:pathLst>
            </a:custGeom>
            <a:noFill/>
            <a:ln w="12600">
              <a:noFill/>
            </a:ln>
          </p:spPr>
          <p:style>
            <a:lnRef idx="0"/>
            <a:fillRef idx="0"/>
            <a:effectRef idx="0"/>
            <a:fontRef idx="minor"/>
          </p:style>
          <p:txBody>
            <a:bodyPr lIns="45720" rIns="45720" anchor="ctr">
              <a:spAutoFit/>
            </a:bodyPr>
            <a:p>
              <a:pPr>
                <a:lnSpc>
                  <a:spcPct val="100000"/>
                </a:lnSpc>
                <a:spcBef>
                  <a:spcPts val="1400"/>
                </a:spcBef>
              </a:pPr>
              <a:r>
                <a:rPr b="0" lang="pt-BR" sz="2400" spc="-1" strike="noStrike">
                  <a:solidFill>
                    <a:srgbClr val="4c8945"/>
                  </a:solidFill>
                  <a:latin typeface="Calibri"/>
                  <a:ea typeface="Calibri"/>
                </a:rPr>
                <a:t>s,a</a:t>
              </a:r>
              <a:endParaRPr b="0" lang="pt-BR" sz="2400" spc="-1" strike="noStrike">
                <a:latin typeface="Arial"/>
              </a:endParaRPr>
            </a:p>
          </p:txBody>
        </p:sp>
        <p:sp>
          <p:nvSpPr>
            <p:cNvPr id="350" name="CustomShape 19"/>
            <p:cNvSpPr/>
            <p:nvPr/>
          </p:nvSpPr>
          <p:spPr>
            <a:xfrm>
              <a:off x="9622440" y="2241720"/>
              <a:ext cx="1103400" cy="304560"/>
            </a:xfrm>
            <a:custGeom>
              <a:avLst/>
              <a:gdLst/>
              <a:ahLst/>
              <a:rect l="l" t="t" r="r" b="b"/>
              <a:pathLst>
                <a:path w="21600" h="0">
                  <a:moveTo>
                    <a:pt x="0" y="0"/>
                  </a:moveTo>
                  <a:lnTo>
                    <a:pt x="21600" y="0"/>
                  </a:lnTo>
                  <a:lnTo>
                    <a:pt x="21600" y="0"/>
                  </a:lnTo>
                  <a:lnTo>
                    <a:pt x="0" y="0"/>
                  </a:lnTo>
                  <a:close/>
                </a:path>
              </a:pathLst>
            </a:custGeom>
            <a:noFill/>
            <a:ln w="12600">
              <a:noFill/>
            </a:ln>
          </p:spPr>
          <p:style>
            <a:lnRef idx="0"/>
            <a:fillRef idx="0"/>
            <a:effectRef idx="0"/>
            <a:fontRef idx="minor"/>
          </p:style>
          <p:txBody>
            <a:bodyPr lIns="45720" rIns="45720" anchor="ctr">
              <a:spAutoFit/>
            </a:bodyPr>
            <a:p>
              <a:pPr>
                <a:lnSpc>
                  <a:spcPct val="100000"/>
                </a:lnSpc>
                <a:spcBef>
                  <a:spcPts val="1400"/>
                </a:spcBef>
              </a:pPr>
              <a:r>
                <a:rPr b="0" lang="pt-BR" sz="2400" spc="-1" strike="noStrike">
                  <a:solidFill>
                    <a:srgbClr val="000000"/>
                  </a:solidFill>
                  <a:latin typeface="Calibri"/>
                  <a:ea typeface="Calibri"/>
                </a:rPr>
                <a:t>s,a,s’</a:t>
              </a:r>
              <a:endParaRPr b="0" lang="pt-BR" sz="2400" spc="-1" strike="noStrike">
                <a:latin typeface="Arial"/>
              </a:endParaRPr>
            </a:p>
          </p:txBody>
        </p:sp>
        <p:sp>
          <p:nvSpPr>
            <p:cNvPr id="351" name="CustomShape 20"/>
            <p:cNvSpPr/>
            <p:nvPr/>
          </p:nvSpPr>
          <p:spPr>
            <a:xfrm>
              <a:off x="10519920" y="2914920"/>
              <a:ext cx="336960" cy="268920"/>
            </a:xfrm>
            <a:prstGeom prst="triangle">
              <a:avLst>
                <a:gd name="adj" fmla="val 50000"/>
              </a:avLst>
            </a:prstGeom>
            <a:solidFill>
              <a:schemeClr val="accent1"/>
            </a:solidFill>
            <a:ln w="12600">
              <a:noFill/>
            </a:ln>
          </p:spPr>
          <p:style>
            <a:lnRef idx="0"/>
            <a:fillRef idx="0"/>
            <a:effectRef idx="0"/>
            <a:fontRef idx="minor"/>
          </p:style>
        </p:sp>
        <p:sp>
          <p:nvSpPr>
            <p:cNvPr id="352" name="CustomShape 21"/>
            <p:cNvSpPr/>
            <p:nvPr/>
          </p:nvSpPr>
          <p:spPr>
            <a:xfrm>
              <a:off x="10688760" y="2651400"/>
              <a:ext cx="724320" cy="304560"/>
            </a:xfrm>
            <a:custGeom>
              <a:avLst/>
              <a:gdLst/>
              <a:ahLst/>
              <a:rect l="l" t="t" r="r" b="b"/>
              <a:pathLst>
                <a:path w="21600" h="0">
                  <a:moveTo>
                    <a:pt x="0" y="0"/>
                  </a:moveTo>
                  <a:lnTo>
                    <a:pt x="21600" y="0"/>
                  </a:lnTo>
                  <a:lnTo>
                    <a:pt x="21600" y="0"/>
                  </a:lnTo>
                  <a:lnTo>
                    <a:pt x="0" y="0"/>
                  </a:lnTo>
                  <a:close/>
                </a:path>
              </a:pathLst>
            </a:custGeom>
            <a:noFill/>
            <a:ln w="12600">
              <a:noFill/>
            </a:ln>
          </p:spPr>
          <p:style>
            <a:lnRef idx="0"/>
            <a:fillRef idx="0"/>
            <a:effectRef idx="0"/>
            <a:fontRef idx="minor"/>
          </p:style>
          <p:txBody>
            <a:bodyPr lIns="45720" rIns="45720" anchor="ctr">
              <a:spAutoFit/>
            </a:bodyPr>
            <a:p>
              <a:pPr>
                <a:lnSpc>
                  <a:spcPct val="100000"/>
                </a:lnSpc>
                <a:spcBef>
                  <a:spcPts val="1400"/>
                </a:spcBef>
              </a:pPr>
              <a:r>
                <a:rPr b="0" lang="pt-BR" sz="2400" spc="-1" strike="noStrike">
                  <a:solidFill>
                    <a:srgbClr val="2389c0"/>
                  </a:solidFill>
                  <a:latin typeface="Calibri"/>
                  <a:ea typeface="Calibri"/>
                </a:rPr>
                <a:t>s’</a:t>
              </a:r>
              <a:endParaRPr b="0" lang="pt-BR" sz="2400" spc="-1" strike="noStrike">
                <a:latin typeface="Arial"/>
              </a:endParaRPr>
            </a:p>
          </p:txBody>
        </p:sp>
      </p:grpSp>
      <p:sp>
        <p:nvSpPr>
          <p:cNvPr id="353" name="CustomShape 22"/>
          <p:cNvSpPr/>
          <p:nvPr/>
        </p:nvSpPr>
        <p:spPr>
          <a:xfrm>
            <a:off x="11079720" y="2251440"/>
            <a:ext cx="1678320" cy="375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1001"/>
              </a:spcBef>
            </a:pPr>
            <a:r>
              <a:rPr b="0" lang="pt-BR" sz="1800" spc="-1" strike="noStrike">
                <a:solidFill>
                  <a:srgbClr val="c00000"/>
                </a:solidFill>
                <a:latin typeface="Arial"/>
                <a:ea typeface="Arial"/>
              </a:rPr>
              <a:t>T(s,a,s’), R(s,a)</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406440" y="1905120"/>
            <a:ext cx="12191760" cy="7424640"/>
          </a:xfrm>
          <a:prstGeom prst="rect">
            <a:avLst/>
          </a:prstGeom>
          <a:noFill/>
          <a:ln w="12600">
            <a:noFill/>
          </a:ln>
        </p:spPr>
        <p:txBody>
          <a:bodyPr lIns="50760" rIns="50760" tIns="50760" bIns="50760">
            <a:noAutofit/>
          </a:bodyPr>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Update in exact learning can be interpreted as adjusting q-value by difference between expected and predicted values</a:t>
            </a: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Approximate Q-Learning updates weights similarly</a:t>
            </a: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838787"/>
                </a:solidFill>
                <a:latin typeface="Avenir Next Medium"/>
                <a:ea typeface="Avenir Next Medium"/>
              </a:rPr>
              <a:t>adjust weights by their marginal effect in overall update</a:t>
            </a:r>
            <a:endParaRPr b="0" lang="pt-BR" sz="2820" spc="-1" strike="noStrike">
              <a:solidFill>
                <a:srgbClr val="a6aaa9"/>
              </a:solidFill>
              <a:latin typeface="Avenir Next Medium"/>
            </a:endParaRPr>
          </a:p>
        </p:txBody>
      </p:sp>
      <p:sp>
        <p:nvSpPr>
          <p:cNvPr id="541"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Approxim</a:t>
            </a:r>
            <a:r>
              <a:rPr b="0" lang="pt-BR" sz="4800" spc="-1" strike="noStrike" cap="all">
                <a:solidFill>
                  <a:srgbClr val="34a5da"/>
                </a:solidFill>
                <a:latin typeface="DIN Condensed Bold"/>
                <a:ea typeface="DIN Condensed Bold"/>
              </a:rPr>
              <a:t>ate q-</a:t>
            </a:r>
            <a:r>
              <a:rPr b="0" lang="pt-BR" sz="4800" spc="-1" strike="noStrike" cap="all">
                <a:solidFill>
                  <a:srgbClr val="34a5da"/>
                </a:solidFill>
                <a:latin typeface="DIN Condensed Bold"/>
                <a:ea typeface="DIN Condensed Bold"/>
              </a:rPr>
              <a:t>learning</a:t>
            </a:r>
            <a:endParaRPr b="0" lang="pt-BR" sz="4800" spc="-1" strike="noStrike">
              <a:solidFill>
                <a:srgbClr val="838787"/>
              </a:solidFill>
              <a:latin typeface="Avenir Next Medium"/>
            </a:endParaRPr>
          </a:p>
        </p:txBody>
      </p:sp>
      <p:sp>
        <p:nvSpPr>
          <p:cNvPr id="542" name="CustomShape 3"/>
          <p:cNvSpPr/>
          <p:nvPr/>
        </p:nvSpPr>
        <p:spPr>
          <a:xfrm>
            <a:off x="7932240" y="4442760"/>
            <a:ext cx="141480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Difference</a:t>
            </a:r>
            <a:endParaRPr b="0" lang="pt-BR" sz="2000" spc="-1" strike="noStrike">
              <a:latin typeface="Arial"/>
            </a:endParaRPr>
          </a:p>
        </p:txBody>
      </p:sp>
      <p:pic>
        <p:nvPicPr>
          <p:cNvPr id="543" name="Q^(i+1)_=_Q^(i)_.pdf" descr="Q^(i+1)_=_Q^(i)_.pdf"/>
          <p:cNvPicPr/>
          <p:nvPr/>
        </p:nvPicPr>
        <p:blipFill>
          <a:blip r:embed="rId1"/>
          <a:stretch/>
        </p:blipFill>
        <p:spPr>
          <a:xfrm>
            <a:off x="1359000" y="3645360"/>
            <a:ext cx="10286640" cy="563040"/>
          </a:xfrm>
          <a:prstGeom prst="rect">
            <a:avLst/>
          </a:prstGeom>
          <a:ln w="12600">
            <a:noFill/>
          </a:ln>
        </p:spPr>
      </p:pic>
      <p:pic>
        <p:nvPicPr>
          <p:cNvPr id="544" name="Image" descr="Image"/>
          <p:cNvPicPr/>
          <p:nvPr/>
        </p:nvPicPr>
        <p:blipFill>
          <a:blip r:embed="rId2"/>
          <a:stretch/>
        </p:blipFill>
        <p:spPr>
          <a:xfrm>
            <a:off x="641520" y="7423200"/>
            <a:ext cx="11721600" cy="639360"/>
          </a:xfrm>
          <a:prstGeom prst="rect">
            <a:avLst/>
          </a:prstGeom>
          <a:ln w="1260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sp>
        <p:nvSpPr>
          <p:cNvPr id="546" name="TextShape 2"/>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example: </a:t>
            </a:r>
            <a:r>
              <a:rPr b="0" lang="pt-BR" sz="4800" spc="-1" strike="noStrike" cap="all">
                <a:solidFill>
                  <a:srgbClr val="34a5da"/>
                </a:solidFill>
                <a:latin typeface="DIN Condensed Bold"/>
                <a:ea typeface="DIN Condensed Bold"/>
              </a:rPr>
              <a:t>pacman</a:t>
            </a:r>
            <a:endParaRPr b="0" lang="pt-BR" sz="4800" spc="-1" strike="noStrike">
              <a:solidFill>
                <a:srgbClr val="838787"/>
              </a:solidFill>
              <a:latin typeface="Avenir Next Medium"/>
            </a:endParaRPr>
          </a:p>
        </p:txBody>
      </p:sp>
      <p:grpSp>
        <p:nvGrpSpPr>
          <p:cNvPr id="547" name="Group 3"/>
          <p:cNvGrpSpPr/>
          <p:nvPr/>
        </p:nvGrpSpPr>
        <p:grpSpPr>
          <a:xfrm>
            <a:off x="571320" y="2997360"/>
            <a:ext cx="2036160" cy="1752120"/>
            <a:chOff x="571320" y="2997360"/>
            <a:chExt cx="2036160" cy="1752120"/>
          </a:xfrm>
        </p:grpSpPr>
        <p:grpSp>
          <p:nvGrpSpPr>
            <p:cNvPr id="548" name="Group 4"/>
            <p:cNvGrpSpPr/>
            <p:nvPr/>
          </p:nvGrpSpPr>
          <p:grpSpPr>
            <a:xfrm>
              <a:off x="855000" y="2997360"/>
              <a:ext cx="1752480" cy="1752120"/>
              <a:chOff x="855000" y="2997360"/>
              <a:chExt cx="1752480" cy="1752120"/>
            </a:xfrm>
          </p:grpSpPr>
          <p:grpSp>
            <p:nvGrpSpPr>
              <p:cNvPr id="549" name="Group 5"/>
              <p:cNvGrpSpPr/>
              <p:nvPr/>
            </p:nvGrpSpPr>
            <p:grpSpPr>
              <a:xfrm>
                <a:off x="855000" y="2997360"/>
                <a:ext cx="1752480" cy="1752120"/>
                <a:chOff x="855000" y="2997360"/>
                <a:chExt cx="1752480" cy="1752120"/>
              </a:xfrm>
            </p:grpSpPr>
            <p:grpSp>
              <p:nvGrpSpPr>
                <p:cNvPr id="550" name="Group 6"/>
                <p:cNvGrpSpPr/>
                <p:nvPr/>
              </p:nvGrpSpPr>
              <p:grpSpPr>
                <a:xfrm>
                  <a:off x="855000" y="2997360"/>
                  <a:ext cx="1752480" cy="1752120"/>
                  <a:chOff x="855000" y="2997360"/>
                  <a:chExt cx="1752480" cy="1752120"/>
                </a:xfrm>
              </p:grpSpPr>
              <p:grpSp>
                <p:nvGrpSpPr>
                  <p:cNvPr id="551" name="Group 7"/>
                  <p:cNvGrpSpPr/>
                  <p:nvPr/>
                </p:nvGrpSpPr>
                <p:grpSpPr>
                  <a:xfrm>
                    <a:off x="855000" y="2997360"/>
                    <a:ext cx="1752480" cy="1752120"/>
                    <a:chOff x="855000" y="2997360"/>
                    <a:chExt cx="1752480" cy="1752120"/>
                  </a:xfrm>
                </p:grpSpPr>
                <p:pic>
                  <p:nvPicPr>
                    <p:cNvPr id="552"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553"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554" name="image23.png" descr="image23.png"/>
                  <p:cNvPicPr/>
                  <p:nvPr/>
                </p:nvPicPr>
                <p:blipFill>
                  <a:blip r:embed="rId3"/>
                  <a:stretch/>
                </p:blipFill>
                <p:spPr>
                  <a:xfrm>
                    <a:off x="936360" y="4082040"/>
                    <a:ext cx="243720" cy="189360"/>
                  </a:xfrm>
                  <a:prstGeom prst="rect">
                    <a:avLst/>
                  </a:prstGeom>
                  <a:ln w="12600">
                    <a:noFill/>
                  </a:ln>
                </p:spPr>
              </p:pic>
              <p:pic>
                <p:nvPicPr>
                  <p:cNvPr id="555" name="image24.png" descr="image24.png"/>
                  <p:cNvPicPr/>
                  <p:nvPr/>
                </p:nvPicPr>
                <p:blipFill>
                  <a:blip r:embed="rId4"/>
                  <a:stretch/>
                </p:blipFill>
                <p:spPr>
                  <a:xfrm>
                    <a:off x="1289160" y="4407480"/>
                    <a:ext cx="222480" cy="200880"/>
                  </a:xfrm>
                  <a:prstGeom prst="rect">
                    <a:avLst/>
                  </a:prstGeom>
                  <a:ln w="12600">
                    <a:noFill/>
                  </a:ln>
                </p:spPr>
              </p:pic>
              <p:pic>
                <p:nvPicPr>
                  <p:cNvPr id="556" name="image25.png" descr="image25.png"/>
                  <p:cNvPicPr/>
                  <p:nvPr/>
                </p:nvPicPr>
                <p:blipFill>
                  <a:blip r:embed="rId5"/>
                  <a:stretch/>
                </p:blipFill>
                <p:spPr>
                  <a:xfrm>
                    <a:off x="963720" y="4407480"/>
                    <a:ext cx="243720" cy="210960"/>
                  </a:xfrm>
                  <a:prstGeom prst="rect">
                    <a:avLst/>
                  </a:prstGeom>
                  <a:ln w="12600">
                    <a:noFill/>
                  </a:ln>
                </p:spPr>
              </p:pic>
            </p:grpSp>
            <p:sp>
              <p:nvSpPr>
                <p:cNvPr id="557" name="CustomShape 8"/>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558" name="CustomShape 9"/>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559" name="CustomShape 10"/>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560" name="CustomShape 11"/>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561" name="TP_tmp.png" descr="TP_tmp.png"/>
            <p:cNvPicPr/>
            <p:nvPr/>
          </p:nvPicPr>
          <p:blipFill>
            <a:blip r:embed="rId6"/>
            <a:stretch/>
          </p:blipFill>
          <p:spPr>
            <a:xfrm>
              <a:off x="571320" y="3698280"/>
              <a:ext cx="174960" cy="216720"/>
            </a:xfrm>
            <a:prstGeom prst="rect">
              <a:avLst/>
            </a:prstGeom>
            <a:ln w="12600">
              <a:noFill/>
            </a:ln>
          </p:spPr>
        </p:pic>
      </p:grpSp>
      <p:pic>
        <p:nvPicPr>
          <p:cNvPr id="562" name="Image" descr="Image"/>
          <p:cNvPicPr/>
          <p:nvPr/>
        </p:nvPicPr>
        <p:blipFill>
          <a:blip r:embed="rId7"/>
          <a:stretch/>
        </p:blipFill>
        <p:spPr>
          <a:xfrm>
            <a:off x="2869920" y="3384720"/>
            <a:ext cx="2717280" cy="977400"/>
          </a:xfrm>
          <a:prstGeom prst="rect">
            <a:avLst/>
          </a:prstGeom>
          <a:ln w="12600">
            <a:noFill/>
          </a:ln>
        </p:spPr>
      </p:pic>
      <p:pic>
        <p:nvPicPr>
          <p:cNvPr id="563" name="Image" descr="Image"/>
          <p:cNvPicPr/>
          <p:nvPr/>
        </p:nvPicPr>
        <p:blipFill>
          <a:blip r:embed="rId8"/>
          <a:stretch/>
        </p:blipFill>
        <p:spPr>
          <a:xfrm>
            <a:off x="3657600" y="2058480"/>
            <a:ext cx="5689080" cy="409680"/>
          </a:xfrm>
          <a:prstGeom prst="rect">
            <a:avLst/>
          </a:prstGeom>
          <a:ln w="12600">
            <a:noFill/>
          </a:ln>
        </p:spPr>
      </p:pic>
      <p:pic>
        <p:nvPicPr>
          <p:cNvPr id="564" name="Image" descr="Image"/>
          <p:cNvPicPr/>
          <p:nvPr/>
        </p:nvPicPr>
        <p:blipFill>
          <a:blip r:embed="rId9"/>
          <a:stretch/>
        </p:blipFill>
        <p:spPr>
          <a:xfrm>
            <a:off x="2285640" y="5278320"/>
            <a:ext cx="2082600" cy="397080"/>
          </a:xfrm>
          <a:prstGeom prst="rect">
            <a:avLst/>
          </a:prstGeom>
          <a:ln w="1260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sp>
        <p:nvSpPr>
          <p:cNvPr id="566" name="TextShape 2"/>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example: </a:t>
            </a:r>
            <a:r>
              <a:rPr b="0" lang="pt-BR" sz="4800" spc="-1" strike="noStrike" cap="all">
                <a:solidFill>
                  <a:srgbClr val="34a5da"/>
                </a:solidFill>
                <a:latin typeface="DIN Condensed Bold"/>
                <a:ea typeface="DIN Condensed Bold"/>
              </a:rPr>
              <a:t>pacman</a:t>
            </a:r>
            <a:endParaRPr b="0" lang="pt-BR" sz="4800" spc="-1" strike="noStrike">
              <a:solidFill>
                <a:srgbClr val="838787"/>
              </a:solidFill>
              <a:latin typeface="Avenir Next Medium"/>
            </a:endParaRPr>
          </a:p>
        </p:txBody>
      </p:sp>
      <p:grpSp>
        <p:nvGrpSpPr>
          <p:cNvPr id="567" name="Group 3"/>
          <p:cNvGrpSpPr/>
          <p:nvPr/>
        </p:nvGrpSpPr>
        <p:grpSpPr>
          <a:xfrm>
            <a:off x="571320" y="2997360"/>
            <a:ext cx="2036160" cy="1752120"/>
            <a:chOff x="571320" y="2997360"/>
            <a:chExt cx="2036160" cy="1752120"/>
          </a:xfrm>
        </p:grpSpPr>
        <p:grpSp>
          <p:nvGrpSpPr>
            <p:cNvPr id="568" name="Group 4"/>
            <p:cNvGrpSpPr/>
            <p:nvPr/>
          </p:nvGrpSpPr>
          <p:grpSpPr>
            <a:xfrm>
              <a:off x="855000" y="2997360"/>
              <a:ext cx="1752480" cy="1752120"/>
              <a:chOff x="855000" y="2997360"/>
              <a:chExt cx="1752480" cy="1752120"/>
            </a:xfrm>
          </p:grpSpPr>
          <p:grpSp>
            <p:nvGrpSpPr>
              <p:cNvPr id="569" name="Group 5"/>
              <p:cNvGrpSpPr/>
              <p:nvPr/>
            </p:nvGrpSpPr>
            <p:grpSpPr>
              <a:xfrm>
                <a:off x="855000" y="2997360"/>
                <a:ext cx="1752480" cy="1752120"/>
                <a:chOff x="855000" y="2997360"/>
                <a:chExt cx="1752480" cy="1752120"/>
              </a:xfrm>
            </p:grpSpPr>
            <p:grpSp>
              <p:nvGrpSpPr>
                <p:cNvPr id="570" name="Group 6"/>
                <p:cNvGrpSpPr/>
                <p:nvPr/>
              </p:nvGrpSpPr>
              <p:grpSpPr>
                <a:xfrm>
                  <a:off x="855000" y="2997360"/>
                  <a:ext cx="1752480" cy="1752120"/>
                  <a:chOff x="855000" y="2997360"/>
                  <a:chExt cx="1752480" cy="1752120"/>
                </a:xfrm>
              </p:grpSpPr>
              <p:grpSp>
                <p:nvGrpSpPr>
                  <p:cNvPr id="571" name="Group 7"/>
                  <p:cNvGrpSpPr/>
                  <p:nvPr/>
                </p:nvGrpSpPr>
                <p:grpSpPr>
                  <a:xfrm>
                    <a:off x="855000" y="2997360"/>
                    <a:ext cx="1752480" cy="1752120"/>
                    <a:chOff x="855000" y="2997360"/>
                    <a:chExt cx="1752480" cy="1752120"/>
                  </a:xfrm>
                </p:grpSpPr>
                <p:pic>
                  <p:nvPicPr>
                    <p:cNvPr id="572"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573"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574" name="image23.png" descr="image23.png"/>
                  <p:cNvPicPr/>
                  <p:nvPr/>
                </p:nvPicPr>
                <p:blipFill>
                  <a:blip r:embed="rId3"/>
                  <a:stretch/>
                </p:blipFill>
                <p:spPr>
                  <a:xfrm>
                    <a:off x="936360" y="4082040"/>
                    <a:ext cx="243720" cy="189360"/>
                  </a:xfrm>
                  <a:prstGeom prst="rect">
                    <a:avLst/>
                  </a:prstGeom>
                  <a:ln w="12600">
                    <a:noFill/>
                  </a:ln>
                </p:spPr>
              </p:pic>
              <p:pic>
                <p:nvPicPr>
                  <p:cNvPr id="575" name="image24.png" descr="image24.png"/>
                  <p:cNvPicPr/>
                  <p:nvPr/>
                </p:nvPicPr>
                <p:blipFill>
                  <a:blip r:embed="rId4"/>
                  <a:stretch/>
                </p:blipFill>
                <p:spPr>
                  <a:xfrm>
                    <a:off x="1289160" y="4407480"/>
                    <a:ext cx="222480" cy="200880"/>
                  </a:xfrm>
                  <a:prstGeom prst="rect">
                    <a:avLst/>
                  </a:prstGeom>
                  <a:ln w="12600">
                    <a:noFill/>
                  </a:ln>
                </p:spPr>
              </p:pic>
              <p:pic>
                <p:nvPicPr>
                  <p:cNvPr id="576" name="image25.png" descr="image25.png"/>
                  <p:cNvPicPr/>
                  <p:nvPr/>
                </p:nvPicPr>
                <p:blipFill>
                  <a:blip r:embed="rId5"/>
                  <a:stretch/>
                </p:blipFill>
                <p:spPr>
                  <a:xfrm>
                    <a:off x="963720" y="4407480"/>
                    <a:ext cx="243720" cy="210960"/>
                  </a:xfrm>
                  <a:prstGeom prst="rect">
                    <a:avLst/>
                  </a:prstGeom>
                  <a:ln w="12600">
                    <a:noFill/>
                  </a:ln>
                </p:spPr>
              </p:pic>
            </p:grpSp>
            <p:sp>
              <p:nvSpPr>
                <p:cNvPr id="577" name="CustomShape 8"/>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578" name="CustomShape 9"/>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579" name="CustomShape 10"/>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580" name="CustomShape 11"/>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581" name="TP_tmp.png" descr="TP_tmp.png"/>
            <p:cNvPicPr/>
            <p:nvPr/>
          </p:nvPicPr>
          <p:blipFill>
            <a:blip r:embed="rId6"/>
            <a:stretch/>
          </p:blipFill>
          <p:spPr>
            <a:xfrm>
              <a:off x="571320" y="3698280"/>
              <a:ext cx="174960" cy="216720"/>
            </a:xfrm>
            <a:prstGeom prst="rect">
              <a:avLst/>
            </a:prstGeom>
            <a:ln w="12600">
              <a:noFill/>
            </a:ln>
          </p:spPr>
        </p:pic>
      </p:grpSp>
      <p:pic>
        <p:nvPicPr>
          <p:cNvPr id="582" name="Image" descr="Image"/>
          <p:cNvPicPr/>
          <p:nvPr/>
        </p:nvPicPr>
        <p:blipFill>
          <a:blip r:embed="rId7"/>
          <a:stretch/>
        </p:blipFill>
        <p:spPr>
          <a:xfrm>
            <a:off x="2869920" y="3384720"/>
            <a:ext cx="2717280" cy="977400"/>
          </a:xfrm>
          <a:prstGeom prst="rect">
            <a:avLst/>
          </a:prstGeom>
          <a:ln w="12600">
            <a:noFill/>
          </a:ln>
        </p:spPr>
      </p:pic>
      <p:pic>
        <p:nvPicPr>
          <p:cNvPr id="583" name="Image" descr="Image"/>
          <p:cNvPicPr/>
          <p:nvPr/>
        </p:nvPicPr>
        <p:blipFill>
          <a:blip r:embed="rId8"/>
          <a:stretch/>
        </p:blipFill>
        <p:spPr>
          <a:xfrm>
            <a:off x="3657600" y="2058480"/>
            <a:ext cx="5689080" cy="409680"/>
          </a:xfrm>
          <a:prstGeom prst="rect">
            <a:avLst/>
          </a:prstGeom>
          <a:ln w="12600">
            <a:noFill/>
          </a:ln>
        </p:spPr>
      </p:pic>
      <p:grpSp>
        <p:nvGrpSpPr>
          <p:cNvPr id="584" name="Group 12"/>
          <p:cNvGrpSpPr/>
          <p:nvPr/>
        </p:nvGrpSpPr>
        <p:grpSpPr>
          <a:xfrm>
            <a:off x="10121760" y="2997360"/>
            <a:ext cx="2182320" cy="1752120"/>
            <a:chOff x="10121760" y="2997360"/>
            <a:chExt cx="2182320" cy="1752120"/>
          </a:xfrm>
        </p:grpSpPr>
        <p:grpSp>
          <p:nvGrpSpPr>
            <p:cNvPr id="585" name="Group 13"/>
            <p:cNvGrpSpPr/>
            <p:nvPr/>
          </p:nvGrpSpPr>
          <p:grpSpPr>
            <a:xfrm>
              <a:off x="10551600" y="2997360"/>
              <a:ext cx="1752480" cy="1752120"/>
              <a:chOff x="10551600" y="2997360"/>
              <a:chExt cx="1752480" cy="1752120"/>
            </a:xfrm>
          </p:grpSpPr>
          <p:grpSp>
            <p:nvGrpSpPr>
              <p:cNvPr id="586" name="Group 14"/>
              <p:cNvGrpSpPr/>
              <p:nvPr/>
            </p:nvGrpSpPr>
            <p:grpSpPr>
              <a:xfrm>
                <a:off x="10551600" y="2997360"/>
                <a:ext cx="1752480" cy="1752120"/>
                <a:chOff x="10551600" y="2997360"/>
                <a:chExt cx="1752480" cy="1752120"/>
              </a:xfrm>
            </p:grpSpPr>
            <p:pic>
              <p:nvPicPr>
                <p:cNvPr id="587" name="image22.png" descr="image22.png"/>
                <p:cNvPicPr/>
                <p:nvPr/>
              </p:nvPicPr>
              <p:blipFill>
                <a:blip r:embed="rId9"/>
                <a:srcRect l="0" t="0" r="73024" b="0"/>
                <a:stretch/>
              </p:blipFill>
              <p:spPr>
                <a:xfrm>
                  <a:off x="10551600" y="2997360"/>
                  <a:ext cx="867600" cy="1752120"/>
                </a:xfrm>
                <a:prstGeom prst="rect">
                  <a:avLst/>
                </a:prstGeom>
                <a:ln w="12600">
                  <a:noFill/>
                </a:ln>
              </p:spPr>
            </p:pic>
            <p:pic>
              <p:nvPicPr>
                <p:cNvPr id="588" name="image22.png" descr="image22.png"/>
                <p:cNvPicPr/>
                <p:nvPr/>
              </p:nvPicPr>
              <p:blipFill>
                <a:blip r:embed="rId10"/>
                <a:srcRect l="72498" t="0" r="0" b="0"/>
                <a:stretch/>
              </p:blipFill>
              <p:spPr>
                <a:xfrm>
                  <a:off x="11419560" y="2997360"/>
                  <a:ext cx="884520" cy="1752120"/>
                </a:xfrm>
                <a:prstGeom prst="rect">
                  <a:avLst/>
                </a:prstGeom>
                <a:ln w="12600">
                  <a:noFill/>
                </a:ln>
              </p:spPr>
            </p:pic>
          </p:grpSp>
          <p:pic>
            <p:nvPicPr>
              <p:cNvPr id="589" name="image24.png" descr="image24.png"/>
              <p:cNvPicPr/>
              <p:nvPr/>
            </p:nvPicPr>
            <p:blipFill>
              <a:blip r:embed="rId11"/>
              <a:stretch/>
            </p:blipFill>
            <p:spPr>
              <a:xfrm>
                <a:off x="10822680" y="4407480"/>
                <a:ext cx="222480" cy="200880"/>
              </a:xfrm>
              <a:prstGeom prst="rect">
                <a:avLst/>
              </a:prstGeom>
              <a:ln w="12600">
                <a:noFill/>
              </a:ln>
            </p:spPr>
          </p:pic>
          <p:pic>
            <p:nvPicPr>
              <p:cNvPr id="590" name="image23.png" descr="image23.png"/>
              <p:cNvPicPr/>
              <p:nvPr/>
            </p:nvPicPr>
            <p:blipFill>
              <a:blip r:embed="rId12"/>
              <a:stretch/>
            </p:blipFill>
            <p:spPr>
              <a:xfrm>
                <a:off x="10632960" y="4244760"/>
                <a:ext cx="243720" cy="189360"/>
              </a:xfrm>
              <a:prstGeom prst="rect">
                <a:avLst/>
              </a:prstGeom>
              <a:ln w="12600">
                <a:noFill/>
              </a:ln>
            </p:spPr>
          </p:pic>
          <p:sp>
            <p:nvSpPr>
              <p:cNvPr id="591" name="CustomShape 15"/>
              <p:cNvSpPr/>
              <p:nvPr/>
            </p:nvSpPr>
            <p:spPr>
              <a:xfrm>
                <a:off x="1071432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592" name="CustomShape 16"/>
              <p:cNvSpPr/>
              <p:nvPr/>
            </p:nvSpPr>
            <p:spPr>
              <a:xfrm>
                <a:off x="1103976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593" name="CustomShape 17"/>
              <p:cNvSpPr/>
              <p:nvPr/>
            </p:nvSpPr>
            <p:spPr>
              <a:xfrm>
                <a:off x="1120248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594" name="CustomShape 18"/>
              <p:cNvSpPr/>
              <p:nvPr/>
            </p:nvSpPr>
            <p:spPr>
              <a:xfrm>
                <a:off x="11202480" y="4136400"/>
                <a:ext cx="596520" cy="108000"/>
              </a:xfrm>
              <a:prstGeom prst="rect">
                <a:avLst/>
              </a:prstGeom>
              <a:solidFill>
                <a:srgbClr val="000000"/>
              </a:solidFill>
              <a:ln w="9360">
                <a:solidFill>
                  <a:srgbClr val="000000"/>
                </a:solidFill>
                <a:miter/>
              </a:ln>
            </p:spPr>
            <p:style>
              <a:lnRef idx="0"/>
              <a:fillRef idx="0"/>
              <a:effectRef idx="0"/>
              <a:fontRef idx="minor"/>
            </p:style>
          </p:sp>
        </p:grpSp>
        <p:pic>
          <p:nvPicPr>
            <p:cNvPr id="595" name="TP_tmp.png" descr="TP_tmp.png"/>
            <p:cNvPicPr/>
            <p:nvPr/>
          </p:nvPicPr>
          <p:blipFill>
            <a:blip r:embed="rId13"/>
            <a:stretch/>
          </p:blipFill>
          <p:spPr>
            <a:xfrm>
              <a:off x="10121760" y="3639960"/>
              <a:ext cx="291600" cy="333360"/>
            </a:xfrm>
            <a:prstGeom prst="rect">
              <a:avLst/>
            </a:prstGeom>
            <a:ln w="12600">
              <a:noFill/>
            </a:ln>
          </p:spPr>
        </p:pic>
      </p:grpSp>
      <p:sp>
        <p:nvSpPr>
          <p:cNvPr id="596" name="CustomShape 19"/>
          <p:cNvSpPr/>
          <p:nvPr/>
        </p:nvSpPr>
        <p:spPr>
          <a:xfrm>
            <a:off x="6299280" y="3238560"/>
            <a:ext cx="2888640" cy="1269720"/>
          </a:xfrm>
          <a:prstGeom prst="rightArrow">
            <a:avLst>
              <a:gd name="adj1" fmla="val 32000"/>
              <a:gd name="adj2" fmla="val 64000"/>
            </a:avLst>
          </a:prstGeom>
          <a:solidFill>
            <a:schemeClr val="accent1"/>
          </a:solidFill>
          <a:ln w="12600">
            <a:noFill/>
          </a:ln>
        </p:spPr>
        <p:style>
          <a:lnRef idx="0"/>
          <a:fillRef idx="0"/>
          <a:effectRef idx="0"/>
          <a:fontRef idx="minor"/>
        </p:style>
      </p:sp>
      <p:pic>
        <p:nvPicPr>
          <p:cNvPr id="597" name="Image" descr="Image"/>
          <p:cNvPicPr/>
          <p:nvPr/>
        </p:nvPicPr>
        <p:blipFill>
          <a:blip r:embed="rId14"/>
          <a:stretch/>
        </p:blipFill>
        <p:spPr>
          <a:xfrm>
            <a:off x="6619320" y="4143240"/>
            <a:ext cx="1549080" cy="270000"/>
          </a:xfrm>
          <a:prstGeom prst="rect">
            <a:avLst/>
          </a:prstGeom>
          <a:ln w="12600">
            <a:noFill/>
          </a:ln>
        </p:spPr>
      </p:pic>
      <p:pic>
        <p:nvPicPr>
          <p:cNvPr id="598" name="Image" descr="Image"/>
          <p:cNvPicPr/>
          <p:nvPr/>
        </p:nvPicPr>
        <p:blipFill>
          <a:blip r:embed="rId15"/>
          <a:stretch/>
        </p:blipFill>
        <p:spPr>
          <a:xfrm>
            <a:off x="6975000" y="3277800"/>
            <a:ext cx="837720" cy="346320"/>
          </a:xfrm>
          <a:prstGeom prst="rect">
            <a:avLst/>
          </a:prstGeom>
          <a:ln w="12600">
            <a:noFill/>
          </a:ln>
        </p:spPr>
      </p:pic>
      <p:pic>
        <p:nvPicPr>
          <p:cNvPr id="599" name="Image" descr="Image"/>
          <p:cNvPicPr/>
          <p:nvPr/>
        </p:nvPicPr>
        <p:blipFill>
          <a:blip r:embed="rId16"/>
          <a:stretch/>
        </p:blipFill>
        <p:spPr>
          <a:xfrm>
            <a:off x="2285640" y="5278320"/>
            <a:ext cx="2082600" cy="397080"/>
          </a:xfrm>
          <a:prstGeom prst="rect">
            <a:avLst/>
          </a:prstGeom>
          <a:ln w="12600">
            <a:noFill/>
          </a:ln>
        </p:spPr>
      </p:pic>
      <p:pic>
        <p:nvPicPr>
          <p:cNvPr id="600" name="Image" descr="Image"/>
          <p:cNvPicPr/>
          <p:nvPr/>
        </p:nvPicPr>
        <p:blipFill>
          <a:blip r:embed="rId17"/>
          <a:stretch/>
        </p:blipFill>
        <p:spPr>
          <a:xfrm>
            <a:off x="10479600" y="5271840"/>
            <a:ext cx="1828440" cy="409680"/>
          </a:xfrm>
          <a:prstGeom prst="rect">
            <a:avLst/>
          </a:prstGeom>
          <a:ln w="1260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grpSp>
        <p:nvGrpSpPr>
          <p:cNvPr id="602" name="Group 2"/>
          <p:cNvGrpSpPr/>
          <p:nvPr/>
        </p:nvGrpSpPr>
        <p:grpSpPr>
          <a:xfrm>
            <a:off x="571320" y="2997360"/>
            <a:ext cx="2036160" cy="1752120"/>
            <a:chOff x="571320" y="2997360"/>
            <a:chExt cx="2036160" cy="1752120"/>
          </a:xfrm>
        </p:grpSpPr>
        <p:grpSp>
          <p:nvGrpSpPr>
            <p:cNvPr id="603" name="Group 3"/>
            <p:cNvGrpSpPr/>
            <p:nvPr/>
          </p:nvGrpSpPr>
          <p:grpSpPr>
            <a:xfrm>
              <a:off x="855000" y="2997360"/>
              <a:ext cx="1752480" cy="1752120"/>
              <a:chOff x="855000" y="2997360"/>
              <a:chExt cx="1752480" cy="1752120"/>
            </a:xfrm>
          </p:grpSpPr>
          <p:grpSp>
            <p:nvGrpSpPr>
              <p:cNvPr id="604" name="Group 4"/>
              <p:cNvGrpSpPr/>
              <p:nvPr/>
            </p:nvGrpSpPr>
            <p:grpSpPr>
              <a:xfrm>
                <a:off x="855000" y="2997360"/>
                <a:ext cx="1752480" cy="1752120"/>
                <a:chOff x="855000" y="2997360"/>
                <a:chExt cx="1752480" cy="1752120"/>
              </a:xfrm>
            </p:grpSpPr>
            <p:grpSp>
              <p:nvGrpSpPr>
                <p:cNvPr id="605" name="Group 5"/>
                <p:cNvGrpSpPr/>
                <p:nvPr/>
              </p:nvGrpSpPr>
              <p:grpSpPr>
                <a:xfrm>
                  <a:off x="855000" y="2997360"/>
                  <a:ext cx="1752480" cy="1752120"/>
                  <a:chOff x="855000" y="2997360"/>
                  <a:chExt cx="1752480" cy="1752120"/>
                </a:xfrm>
              </p:grpSpPr>
              <p:grpSp>
                <p:nvGrpSpPr>
                  <p:cNvPr id="606" name="Group 6"/>
                  <p:cNvGrpSpPr/>
                  <p:nvPr/>
                </p:nvGrpSpPr>
                <p:grpSpPr>
                  <a:xfrm>
                    <a:off x="855000" y="2997360"/>
                    <a:ext cx="1752480" cy="1752120"/>
                    <a:chOff x="855000" y="2997360"/>
                    <a:chExt cx="1752480" cy="1752120"/>
                  </a:xfrm>
                </p:grpSpPr>
                <p:pic>
                  <p:nvPicPr>
                    <p:cNvPr id="607"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608"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609" name="image23.png" descr="image23.png"/>
                  <p:cNvPicPr/>
                  <p:nvPr/>
                </p:nvPicPr>
                <p:blipFill>
                  <a:blip r:embed="rId3"/>
                  <a:stretch/>
                </p:blipFill>
                <p:spPr>
                  <a:xfrm>
                    <a:off x="936360" y="4082040"/>
                    <a:ext cx="243720" cy="189360"/>
                  </a:xfrm>
                  <a:prstGeom prst="rect">
                    <a:avLst/>
                  </a:prstGeom>
                  <a:ln w="12600">
                    <a:noFill/>
                  </a:ln>
                </p:spPr>
              </p:pic>
              <p:pic>
                <p:nvPicPr>
                  <p:cNvPr id="610" name="image24.png" descr="image24.png"/>
                  <p:cNvPicPr/>
                  <p:nvPr/>
                </p:nvPicPr>
                <p:blipFill>
                  <a:blip r:embed="rId4"/>
                  <a:stretch/>
                </p:blipFill>
                <p:spPr>
                  <a:xfrm>
                    <a:off x="1289160" y="4407480"/>
                    <a:ext cx="222480" cy="200880"/>
                  </a:xfrm>
                  <a:prstGeom prst="rect">
                    <a:avLst/>
                  </a:prstGeom>
                  <a:ln w="12600">
                    <a:noFill/>
                  </a:ln>
                </p:spPr>
              </p:pic>
              <p:pic>
                <p:nvPicPr>
                  <p:cNvPr id="611" name="image25.png" descr="image25.png"/>
                  <p:cNvPicPr/>
                  <p:nvPr/>
                </p:nvPicPr>
                <p:blipFill>
                  <a:blip r:embed="rId5"/>
                  <a:stretch/>
                </p:blipFill>
                <p:spPr>
                  <a:xfrm>
                    <a:off x="963720" y="4407480"/>
                    <a:ext cx="243720" cy="210960"/>
                  </a:xfrm>
                  <a:prstGeom prst="rect">
                    <a:avLst/>
                  </a:prstGeom>
                  <a:ln w="12600">
                    <a:noFill/>
                  </a:ln>
                </p:spPr>
              </p:pic>
            </p:grpSp>
            <p:sp>
              <p:nvSpPr>
                <p:cNvPr id="612" name="CustomShape 7"/>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613" name="CustomShape 8"/>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614" name="CustomShape 9"/>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615" name="CustomShape 10"/>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616" name="TP_tmp.png" descr="TP_tmp.png"/>
            <p:cNvPicPr/>
            <p:nvPr/>
          </p:nvPicPr>
          <p:blipFill>
            <a:blip r:embed="rId6"/>
            <a:stretch/>
          </p:blipFill>
          <p:spPr>
            <a:xfrm>
              <a:off x="571320" y="3698280"/>
              <a:ext cx="174960" cy="216720"/>
            </a:xfrm>
            <a:prstGeom prst="rect">
              <a:avLst/>
            </a:prstGeom>
            <a:ln w="12600">
              <a:noFill/>
            </a:ln>
          </p:spPr>
        </p:pic>
      </p:grpSp>
      <p:pic>
        <p:nvPicPr>
          <p:cNvPr id="617" name="Image" descr="Image"/>
          <p:cNvPicPr/>
          <p:nvPr/>
        </p:nvPicPr>
        <p:blipFill>
          <a:blip r:embed="rId7"/>
          <a:stretch/>
        </p:blipFill>
        <p:spPr>
          <a:xfrm>
            <a:off x="2869920" y="3384720"/>
            <a:ext cx="2717280" cy="977400"/>
          </a:xfrm>
          <a:prstGeom prst="rect">
            <a:avLst/>
          </a:prstGeom>
          <a:ln w="12600">
            <a:noFill/>
          </a:ln>
        </p:spPr>
      </p:pic>
      <p:pic>
        <p:nvPicPr>
          <p:cNvPr id="618" name="Image" descr="Image"/>
          <p:cNvPicPr/>
          <p:nvPr/>
        </p:nvPicPr>
        <p:blipFill>
          <a:blip r:embed="rId8"/>
          <a:stretch/>
        </p:blipFill>
        <p:spPr>
          <a:xfrm>
            <a:off x="3657600" y="2058480"/>
            <a:ext cx="5689080" cy="409680"/>
          </a:xfrm>
          <a:prstGeom prst="rect">
            <a:avLst/>
          </a:prstGeom>
          <a:ln w="12600">
            <a:noFill/>
          </a:ln>
        </p:spPr>
      </p:pic>
      <p:grpSp>
        <p:nvGrpSpPr>
          <p:cNvPr id="619" name="Group 11"/>
          <p:cNvGrpSpPr/>
          <p:nvPr/>
        </p:nvGrpSpPr>
        <p:grpSpPr>
          <a:xfrm>
            <a:off x="10121760" y="2997360"/>
            <a:ext cx="2182320" cy="1752120"/>
            <a:chOff x="10121760" y="2997360"/>
            <a:chExt cx="2182320" cy="1752120"/>
          </a:xfrm>
        </p:grpSpPr>
        <p:grpSp>
          <p:nvGrpSpPr>
            <p:cNvPr id="620" name="Group 12"/>
            <p:cNvGrpSpPr/>
            <p:nvPr/>
          </p:nvGrpSpPr>
          <p:grpSpPr>
            <a:xfrm>
              <a:off x="10551600" y="2997360"/>
              <a:ext cx="1752480" cy="1752120"/>
              <a:chOff x="10551600" y="2997360"/>
              <a:chExt cx="1752480" cy="1752120"/>
            </a:xfrm>
          </p:grpSpPr>
          <p:grpSp>
            <p:nvGrpSpPr>
              <p:cNvPr id="621" name="Group 13"/>
              <p:cNvGrpSpPr/>
              <p:nvPr/>
            </p:nvGrpSpPr>
            <p:grpSpPr>
              <a:xfrm>
                <a:off x="10551600" y="2997360"/>
                <a:ext cx="1752480" cy="1752120"/>
                <a:chOff x="10551600" y="2997360"/>
                <a:chExt cx="1752480" cy="1752120"/>
              </a:xfrm>
            </p:grpSpPr>
            <p:pic>
              <p:nvPicPr>
                <p:cNvPr id="622" name="image22.png" descr="image22.png"/>
                <p:cNvPicPr/>
                <p:nvPr/>
              </p:nvPicPr>
              <p:blipFill>
                <a:blip r:embed="rId9"/>
                <a:srcRect l="0" t="0" r="73024" b="0"/>
                <a:stretch/>
              </p:blipFill>
              <p:spPr>
                <a:xfrm>
                  <a:off x="10551600" y="2997360"/>
                  <a:ext cx="867600" cy="1752120"/>
                </a:xfrm>
                <a:prstGeom prst="rect">
                  <a:avLst/>
                </a:prstGeom>
                <a:ln w="12600">
                  <a:noFill/>
                </a:ln>
              </p:spPr>
            </p:pic>
            <p:pic>
              <p:nvPicPr>
                <p:cNvPr id="623" name="image22.png" descr="image22.png"/>
                <p:cNvPicPr/>
                <p:nvPr/>
              </p:nvPicPr>
              <p:blipFill>
                <a:blip r:embed="rId10"/>
                <a:srcRect l="72498" t="0" r="0" b="0"/>
                <a:stretch/>
              </p:blipFill>
              <p:spPr>
                <a:xfrm>
                  <a:off x="11419560" y="2997360"/>
                  <a:ext cx="884520" cy="1752120"/>
                </a:xfrm>
                <a:prstGeom prst="rect">
                  <a:avLst/>
                </a:prstGeom>
                <a:ln w="12600">
                  <a:noFill/>
                </a:ln>
              </p:spPr>
            </p:pic>
          </p:grpSp>
          <p:pic>
            <p:nvPicPr>
              <p:cNvPr id="624" name="image24.png" descr="image24.png"/>
              <p:cNvPicPr/>
              <p:nvPr/>
            </p:nvPicPr>
            <p:blipFill>
              <a:blip r:embed="rId11"/>
              <a:stretch/>
            </p:blipFill>
            <p:spPr>
              <a:xfrm>
                <a:off x="10822680" y="4407480"/>
                <a:ext cx="222480" cy="200880"/>
              </a:xfrm>
              <a:prstGeom prst="rect">
                <a:avLst/>
              </a:prstGeom>
              <a:ln w="12600">
                <a:noFill/>
              </a:ln>
            </p:spPr>
          </p:pic>
          <p:pic>
            <p:nvPicPr>
              <p:cNvPr id="625" name="image23.png" descr="image23.png"/>
              <p:cNvPicPr/>
              <p:nvPr/>
            </p:nvPicPr>
            <p:blipFill>
              <a:blip r:embed="rId12"/>
              <a:stretch/>
            </p:blipFill>
            <p:spPr>
              <a:xfrm>
                <a:off x="10632960" y="4244760"/>
                <a:ext cx="243720" cy="189360"/>
              </a:xfrm>
              <a:prstGeom prst="rect">
                <a:avLst/>
              </a:prstGeom>
              <a:ln w="12600">
                <a:noFill/>
              </a:ln>
            </p:spPr>
          </p:pic>
          <p:sp>
            <p:nvSpPr>
              <p:cNvPr id="626" name="CustomShape 14"/>
              <p:cNvSpPr/>
              <p:nvPr/>
            </p:nvSpPr>
            <p:spPr>
              <a:xfrm>
                <a:off x="1071432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627" name="CustomShape 15"/>
              <p:cNvSpPr/>
              <p:nvPr/>
            </p:nvSpPr>
            <p:spPr>
              <a:xfrm>
                <a:off x="1103976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628" name="CustomShape 16"/>
              <p:cNvSpPr/>
              <p:nvPr/>
            </p:nvSpPr>
            <p:spPr>
              <a:xfrm>
                <a:off x="1120248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629" name="CustomShape 17"/>
              <p:cNvSpPr/>
              <p:nvPr/>
            </p:nvSpPr>
            <p:spPr>
              <a:xfrm>
                <a:off x="11202480" y="4136400"/>
                <a:ext cx="596520" cy="108000"/>
              </a:xfrm>
              <a:prstGeom prst="rect">
                <a:avLst/>
              </a:prstGeom>
              <a:solidFill>
                <a:srgbClr val="000000"/>
              </a:solidFill>
              <a:ln w="9360">
                <a:solidFill>
                  <a:srgbClr val="000000"/>
                </a:solidFill>
                <a:miter/>
              </a:ln>
            </p:spPr>
            <p:style>
              <a:lnRef idx="0"/>
              <a:fillRef idx="0"/>
              <a:effectRef idx="0"/>
              <a:fontRef idx="minor"/>
            </p:style>
          </p:sp>
        </p:grpSp>
        <p:pic>
          <p:nvPicPr>
            <p:cNvPr id="630" name="TP_tmp.png" descr="TP_tmp.png"/>
            <p:cNvPicPr/>
            <p:nvPr/>
          </p:nvPicPr>
          <p:blipFill>
            <a:blip r:embed="rId13"/>
            <a:stretch/>
          </p:blipFill>
          <p:spPr>
            <a:xfrm>
              <a:off x="10121760" y="3639960"/>
              <a:ext cx="291600" cy="333360"/>
            </a:xfrm>
            <a:prstGeom prst="rect">
              <a:avLst/>
            </a:prstGeom>
            <a:ln w="12600">
              <a:noFill/>
            </a:ln>
          </p:spPr>
        </p:pic>
      </p:grpSp>
      <p:sp>
        <p:nvSpPr>
          <p:cNvPr id="631" name="CustomShape 18"/>
          <p:cNvSpPr/>
          <p:nvPr/>
        </p:nvSpPr>
        <p:spPr>
          <a:xfrm>
            <a:off x="6299280" y="3238560"/>
            <a:ext cx="2888640" cy="1269720"/>
          </a:xfrm>
          <a:prstGeom prst="rightArrow">
            <a:avLst>
              <a:gd name="adj1" fmla="val 32000"/>
              <a:gd name="adj2" fmla="val 64000"/>
            </a:avLst>
          </a:prstGeom>
          <a:solidFill>
            <a:schemeClr val="accent1"/>
          </a:solidFill>
          <a:ln w="12600">
            <a:noFill/>
          </a:ln>
        </p:spPr>
        <p:style>
          <a:lnRef idx="0"/>
          <a:fillRef idx="0"/>
          <a:effectRef idx="0"/>
          <a:fontRef idx="minor"/>
        </p:style>
      </p:sp>
      <p:pic>
        <p:nvPicPr>
          <p:cNvPr id="632" name="Image" descr="Image"/>
          <p:cNvPicPr/>
          <p:nvPr/>
        </p:nvPicPr>
        <p:blipFill>
          <a:blip r:embed="rId14"/>
          <a:stretch/>
        </p:blipFill>
        <p:spPr>
          <a:xfrm>
            <a:off x="6619320" y="4143240"/>
            <a:ext cx="1549080" cy="270000"/>
          </a:xfrm>
          <a:prstGeom prst="rect">
            <a:avLst/>
          </a:prstGeom>
          <a:ln w="12600">
            <a:noFill/>
          </a:ln>
        </p:spPr>
      </p:pic>
      <p:pic>
        <p:nvPicPr>
          <p:cNvPr id="633" name="Image" descr="Image"/>
          <p:cNvPicPr/>
          <p:nvPr/>
        </p:nvPicPr>
        <p:blipFill>
          <a:blip r:embed="rId15"/>
          <a:stretch/>
        </p:blipFill>
        <p:spPr>
          <a:xfrm>
            <a:off x="6975000" y="3277800"/>
            <a:ext cx="837720" cy="346320"/>
          </a:xfrm>
          <a:prstGeom prst="rect">
            <a:avLst/>
          </a:prstGeom>
          <a:ln w="12600">
            <a:noFill/>
          </a:ln>
        </p:spPr>
      </p:pic>
      <p:pic>
        <p:nvPicPr>
          <p:cNvPr id="634" name="Image" descr="Image"/>
          <p:cNvPicPr/>
          <p:nvPr/>
        </p:nvPicPr>
        <p:blipFill>
          <a:blip r:embed="rId16"/>
          <a:stretch/>
        </p:blipFill>
        <p:spPr>
          <a:xfrm>
            <a:off x="2285640" y="5278320"/>
            <a:ext cx="2082600" cy="397080"/>
          </a:xfrm>
          <a:prstGeom prst="rect">
            <a:avLst/>
          </a:prstGeom>
          <a:ln w="12600">
            <a:noFill/>
          </a:ln>
        </p:spPr>
      </p:pic>
      <p:pic>
        <p:nvPicPr>
          <p:cNvPr id="635" name="Image" descr="Image"/>
          <p:cNvPicPr/>
          <p:nvPr/>
        </p:nvPicPr>
        <p:blipFill>
          <a:blip r:embed="rId17"/>
          <a:stretch/>
        </p:blipFill>
        <p:spPr>
          <a:xfrm>
            <a:off x="2349000" y="5950440"/>
            <a:ext cx="3758760" cy="409680"/>
          </a:xfrm>
          <a:prstGeom prst="rect">
            <a:avLst/>
          </a:prstGeom>
          <a:ln w="12600">
            <a:noFill/>
          </a:ln>
        </p:spPr>
      </p:pic>
      <p:pic>
        <p:nvPicPr>
          <p:cNvPr id="636" name="Image" descr="Image"/>
          <p:cNvPicPr/>
          <p:nvPr/>
        </p:nvPicPr>
        <p:blipFill>
          <a:blip r:embed="rId18"/>
          <a:stretch/>
        </p:blipFill>
        <p:spPr>
          <a:xfrm>
            <a:off x="10479600" y="5271840"/>
            <a:ext cx="1828440" cy="409680"/>
          </a:xfrm>
          <a:prstGeom prst="rect">
            <a:avLst/>
          </a:prstGeom>
          <a:ln w="12600">
            <a:noFill/>
          </a:ln>
        </p:spPr>
      </p:pic>
      <p:sp>
        <p:nvSpPr>
          <p:cNvPr id="637" name="TextShape 19"/>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x</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n</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grpSp>
        <p:nvGrpSpPr>
          <p:cNvPr id="639" name="Group 2"/>
          <p:cNvGrpSpPr/>
          <p:nvPr/>
        </p:nvGrpSpPr>
        <p:grpSpPr>
          <a:xfrm>
            <a:off x="571320" y="2997360"/>
            <a:ext cx="2036160" cy="1752120"/>
            <a:chOff x="571320" y="2997360"/>
            <a:chExt cx="2036160" cy="1752120"/>
          </a:xfrm>
        </p:grpSpPr>
        <p:grpSp>
          <p:nvGrpSpPr>
            <p:cNvPr id="640" name="Group 3"/>
            <p:cNvGrpSpPr/>
            <p:nvPr/>
          </p:nvGrpSpPr>
          <p:grpSpPr>
            <a:xfrm>
              <a:off x="855000" y="2997360"/>
              <a:ext cx="1752480" cy="1752120"/>
              <a:chOff x="855000" y="2997360"/>
              <a:chExt cx="1752480" cy="1752120"/>
            </a:xfrm>
          </p:grpSpPr>
          <p:grpSp>
            <p:nvGrpSpPr>
              <p:cNvPr id="641" name="Group 4"/>
              <p:cNvGrpSpPr/>
              <p:nvPr/>
            </p:nvGrpSpPr>
            <p:grpSpPr>
              <a:xfrm>
                <a:off x="855000" y="2997360"/>
                <a:ext cx="1752480" cy="1752120"/>
                <a:chOff x="855000" y="2997360"/>
                <a:chExt cx="1752480" cy="1752120"/>
              </a:xfrm>
            </p:grpSpPr>
            <p:grpSp>
              <p:nvGrpSpPr>
                <p:cNvPr id="642" name="Group 5"/>
                <p:cNvGrpSpPr/>
                <p:nvPr/>
              </p:nvGrpSpPr>
              <p:grpSpPr>
                <a:xfrm>
                  <a:off x="855000" y="2997360"/>
                  <a:ext cx="1752480" cy="1752120"/>
                  <a:chOff x="855000" y="2997360"/>
                  <a:chExt cx="1752480" cy="1752120"/>
                </a:xfrm>
              </p:grpSpPr>
              <p:grpSp>
                <p:nvGrpSpPr>
                  <p:cNvPr id="643" name="Group 6"/>
                  <p:cNvGrpSpPr/>
                  <p:nvPr/>
                </p:nvGrpSpPr>
                <p:grpSpPr>
                  <a:xfrm>
                    <a:off x="855000" y="2997360"/>
                    <a:ext cx="1752480" cy="1752120"/>
                    <a:chOff x="855000" y="2997360"/>
                    <a:chExt cx="1752480" cy="1752120"/>
                  </a:xfrm>
                </p:grpSpPr>
                <p:pic>
                  <p:nvPicPr>
                    <p:cNvPr id="644"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645"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646" name="image23.png" descr="image23.png"/>
                  <p:cNvPicPr/>
                  <p:nvPr/>
                </p:nvPicPr>
                <p:blipFill>
                  <a:blip r:embed="rId3"/>
                  <a:stretch/>
                </p:blipFill>
                <p:spPr>
                  <a:xfrm>
                    <a:off x="936360" y="4082040"/>
                    <a:ext cx="243720" cy="189360"/>
                  </a:xfrm>
                  <a:prstGeom prst="rect">
                    <a:avLst/>
                  </a:prstGeom>
                  <a:ln w="12600">
                    <a:noFill/>
                  </a:ln>
                </p:spPr>
              </p:pic>
              <p:pic>
                <p:nvPicPr>
                  <p:cNvPr id="647" name="image24.png" descr="image24.png"/>
                  <p:cNvPicPr/>
                  <p:nvPr/>
                </p:nvPicPr>
                <p:blipFill>
                  <a:blip r:embed="rId4"/>
                  <a:stretch/>
                </p:blipFill>
                <p:spPr>
                  <a:xfrm>
                    <a:off x="1289160" y="4407480"/>
                    <a:ext cx="222480" cy="200880"/>
                  </a:xfrm>
                  <a:prstGeom prst="rect">
                    <a:avLst/>
                  </a:prstGeom>
                  <a:ln w="12600">
                    <a:noFill/>
                  </a:ln>
                </p:spPr>
              </p:pic>
              <p:pic>
                <p:nvPicPr>
                  <p:cNvPr id="648" name="image25.png" descr="image25.png"/>
                  <p:cNvPicPr/>
                  <p:nvPr/>
                </p:nvPicPr>
                <p:blipFill>
                  <a:blip r:embed="rId5"/>
                  <a:stretch/>
                </p:blipFill>
                <p:spPr>
                  <a:xfrm>
                    <a:off x="963720" y="4407480"/>
                    <a:ext cx="243720" cy="210960"/>
                  </a:xfrm>
                  <a:prstGeom prst="rect">
                    <a:avLst/>
                  </a:prstGeom>
                  <a:ln w="12600">
                    <a:noFill/>
                  </a:ln>
                </p:spPr>
              </p:pic>
            </p:grpSp>
            <p:sp>
              <p:nvSpPr>
                <p:cNvPr id="649" name="CustomShape 7"/>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650" name="CustomShape 8"/>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651" name="CustomShape 9"/>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652" name="CustomShape 10"/>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653" name="TP_tmp.png" descr="TP_tmp.png"/>
            <p:cNvPicPr/>
            <p:nvPr/>
          </p:nvPicPr>
          <p:blipFill>
            <a:blip r:embed="rId6"/>
            <a:stretch/>
          </p:blipFill>
          <p:spPr>
            <a:xfrm>
              <a:off x="571320" y="3698280"/>
              <a:ext cx="174960" cy="216720"/>
            </a:xfrm>
            <a:prstGeom prst="rect">
              <a:avLst/>
            </a:prstGeom>
            <a:ln w="12600">
              <a:noFill/>
            </a:ln>
          </p:spPr>
        </p:pic>
      </p:grpSp>
      <p:pic>
        <p:nvPicPr>
          <p:cNvPr id="654" name="Image" descr="Image"/>
          <p:cNvPicPr/>
          <p:nvPr/>
        </p:nvPicPr>
        <p:blipFill>
          <a:blip r:embed="rId7"/>
          <a:stretch/>
        </p:blipFill>
        <p:spPr>
          <a:xfrm>
            <a:off x="2869920" y="3384720"/>
            <a:ext cx="2717280" cy="977400"/>
          </a:xfrm>
          <a:prstGeom prst="rect">
            <a:avLst/>
          </a:prstGeom>
          <a:ln w="12600">
            <a:noFill/>
          </a:ln>
        </p:spPr>
      </p:pic>
      <p:pic>
        <p:nvPicPr>
          <p:cNvPr id="655" name="Image" descr="Image"/>
          <p:cNvPicPr/>
          <p:nvPr/>
        </p:nvPicPr>
        <p:blipFill>
          <a:blip r:embed="rId8"/>
          <a:stretch/>
        </p:blipFill>
        <p:spPr>
          <a:xfrm>
            <a:off x="3657600" y="2058480"/>
            <a:ext cx="5689080" cy="409680"/>
          </a:xfrm>
          <a:prstGeom prst="rect">
            <a:avLst/>
          </a:prstGeom>
          <a:ln w="12600">
            <a:noFill/>
          </a:ln>
        </p:spPr>
      </p:pic>
      <p:grpSp>
        <p:nvGrpSpPr>
          <p:cNvPr id="656" name="Group 11"/>
          <p:cNvGrpSpPr/>
          <p:nvPr/>
        </p:nvGrpSpPr>
        <p:grpSpPr>
          <a:xfrm>
            <a:off x="10121760" y="2997360"/>
            <a:ext cx="2182320" cy="1752120"/>
            <a:chOff x="10121760" y="2997360"/>
            <a:chExt cx="2182320" cy="1752120"/>
          </a:xfrm>
        </p:grpSpPr>
        <p:grpSp>
          <p:nvGrpSpPr>
            <p:cNvPr id="657" name="Group 12"/>
            <p:cNvGrpSpPr/>
            <p:nvPr/>
          </p:nvGrpSpPr>
          <p:grpSpPr>
            <a:xfrm>
              <a:off x="10551600" y="2997360"/>
              <a:ext cx="1752480" cy="1752120"/>
              <a:chOff x="10551600" y="2997360"/>
              <a:chExt cx="1752480" cy="1752120"/>
            </a:xfrm>
          </p:grpSpPr>
          <p:grpSp>
            <p:nvGrpSpPr>
              <p:cNvPr id="658" name="Group 13"/>
              <p:cNvGrpSpPr/>
              <p:nvPr/>
            </p:nvGrpSpPr>
            <p:grpSpPr>
              <a:xfrm>
                <a:off x="10551600" y="2997360"/>
                <a:ext cx="1752480" cy="1752120"/>
                <a:chOff x="10551600" y="2997360"/>
                <a:chExt cx="1752480" cy="1752120"/>
              </a:xfrm>
            </p:grpSpPr>
            <p:pic>
              <p:nvPicPr>
                <p:cNvPr id="659" name="image22.png" descr="image22.png"/>
                <p:cNvPicPr/>
                <p:nvPr/>
              </p:nvPicPr>
              <p:blipFill>
                <a:blip r:embed="rId9"/>
                <a:srcRect l="0" t="0" r="73024" b="0"/>
                <a:stretch/>
              </p:blipFill>
              <p:spPr>
                <a:xfrm>
                  <a:off x="10551600" y="2997360"/>
                  <a:ext cx="867600" cy="1752120"/>
                </a:xfrm>
                <a:prstGeom prst="rect">
                  <a:avLst/>
                </a:prstGeom>
                <a:ln w="12600">
                  <a:noFill/>
                </a:ln>
              </p:spPr>
            </p:pic>
            <p:pic>
              <p:nvPicPr>
                <p:cNvPr id="660" name="image22.png" descr="image22.png"/>
                <p:cNvPicPr/>
                <p:nvPr/>
              </p:nvPicPr>
              <p:blipFill>
                <a:blip r:embed="rId10"/>
                <a:srcRect l="72498" t="0" r="0" b="0"/>
                <a:stretch/>
              </p:blipFill>
              <p:spPr>
                <a:xfrm>
                  <a:off x="11419560" y="2997360"/>
                  <a:ext cx="884520" cy="1752120"/>
                </a:xfrm>
                <a:prstGeom prst="rect">
                  <a:avLst/>
                </a:prstGeom>
                <a:ln w="12600">
                  <a:noFill/>
                </a:ln>
              </p:spPr>
            </p:pic>
          </p:grpSp>
          <p:pic>
            <p:nvPicPr>
              <p:cNvPr id="661" name="image24.png" descr="image24.png"/>
              <p:cNvPicPr/>
              <p:nvPr/>
            </p:nvPicPr>
            <p:blipFill>
              <a:blip r:embed="rId11"/>
              <a:stretch/>
            </p:blipFill>
            <p:spPr>
              <a:xfrm>
                <a:off x="10822680" y="4407480"/>
                <a:ext cx="222480" cy="200880"/>
              </a:xfrm>
              <a:prstGeom prst="rect">
                <a:avLst/>
              </a:prstGeom>
              <a:ln w="12600">
                <a:noFill/>
              </a:ln>
            </p:spPr>
          </p:pic>
          <p:pic>
            <p:nvPicPr>
              <p:cNvPr id="662" name="image23.png" descr="image23.png"/>
              <p:cNvPicPr/>
              <p:nvPr/>
            </p:nvPicPr>
            <p:blipFill>
              <a:blip r:embed="rId12"/>
              <a:stretch/>
            </p:blipFill>
            <p:spPr>
              <a:xfrm>
                <a:off x="10632960" y="4244760"/>
                <a:ext cx="243720" cy="189360"/>
              </a:xfrm>
              <a:prstGeom prst="rect">
                <a:avLst/>
              </a:prstGeom>
              <a:ln w="12600">
                <a:noFill/>
              </a:ln>
            </p:spPr>
          </p:pic>
          <p:sp>
            <p:nvSpPr>
              <p:cNvPr id="663" name="CustomShape 14"/>
              <p:cNvSpPr/>
              <p:nvPr/>
            </p:nvSpPr>
            <p:spPr>
              <a:xfrm>
                <a:off x="1071432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664" name="CustomShape 15"/>
              <p:cNvSpPr/>
              <p:nvPr/>
            </p:nvSpPr>
            <p:spPr>
              <a:xfrm>
                <a:off x="1103976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665" name="CustomShape 16"/>
              <p:cNvSpPr/>
              <p:nvPr/>
            </p:nvSpPr>
            <p:spPr>
              <a:xfrm>
                <a:off x="1120248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666" name="CustomShape 17"/>
              <p:cNvSpPr/>
              <p:nvPr/>
            </p:nvSpPr>
            <p:spPr>
              <a:xfrm>
                <a:off x="11202480" y="4136400"/>
                <a:ext cx="596520" cy="108000"/>
              </a:xfrm>
              <a:prstGeom prst="rect">
                <a:avLst/>
              </a:prstGeom>
              <a:solidFill>
                <a:srgbClr val="000000"/>
              </a:solidFill>
              <a:ln w="9360">
                <a:solidFill>
                  <a:srgbClr val="000000"/>
                </a:solidFill>
                <a:miter/>
              </a:ln>
            </p:spPr>
            <p:style>
              <a:lnRef idx="0"/>
              <a:fillRef idx="0"/>
              <a:effectRef idx="0"/>
              <a:fontRef idx="minor"/>
            </p:style>
          </p:sp>
        </p:grpSp>
        <p:pic>
          <p:nvPicPr>
            <p:cNvPr id="667" name="TP_tmp.png" descr="TP_tmp.png"/>
            <p:cNvPicPr/>
            <p:nvPr/>
          </p:nvPicPr>
          <p:blipFill>
            <a:blip r:embed="rId13"/>
            <a:stretch/>
          </p:blipFill>
          <p:spPr>
            <a:xfrm>
              <a:off x="10121760" y="3639960"/>
              <a:ext cx="291600" cy="333360"/>
            </a:xfrm>
            <a:prstGeom prst="rect">
              <a:avLst/>
            </a:prstGeom>
            <a:ln w="12600">
              <a:noFill/>
            </a:ln>
          </p:spPr>
        </p:pic>
      </p:grpSp>
      <p:sp>
        <p:nvSpPr>
          <p:cNvPr id="668" name="CustomShape 18"/>
          <p:cNvSpPr/>
          <p:nvPr/>
        </p:nvSpPr>
        <p:spPr>
          <a:xfrm>
            <a:off x="6299280" y="3238560"/>
            <a:ext cx="2888640" cy="1269720"/>
          </a:xfrm>
          <a:prstGeom prst="rightArrow">
            <a:avLst>
              <a:gd name="adj1" fmla="val 32000"/>
              <a:gd name="adj2" fmla="val 64000"/>
            </a:avLst>
          </a:prstGeom>
          <a:solidFill>
            <a:schemeClr val="accent1"/>
          </a:solidFill>
          <a:ln w="12600">
            <a:noFill/>
          </a:ln>
        </p:spPr>
        <p:style>
          <a:lnRef idx="0"/>
          <a:fillRef idx="0"/>
          <a:effectRef idx="0"/>
          <a:fontRef idx="minor"/>
        </p:style>
      </p:sp>
      <p:pic>
        <p:nvPicPr>
          <p:cNvPr id="669" name="Image" descr="Image"/>
          <p:cNvPicPr/>
          <p:nvPr/>
        </p:nvPicPr>
        <p:blipFill>
          <a:blip r:embed="rId14"/>
          <a:stretch/>
        </p:blipFill>
        <p:spPr>
          <a:xfrm>
            <a:off x="6619320" y="4143240"/>
            <a:ext cx="1549080" cy="270000"/>
          </a:xfrm>
          <a:prstGeom prst="rect">
            <a:avLst/>
          </a:prstGeom>
          <a:ln w="12600">
            <a:noFill/>
          </a:ln>
        </p:spPr>
      </p:pic>
      <p:pic>
        <p:nvPicPr>
          <p:cNvPr id="670" name="Image" descr="Image"/>
          <p:cNvPicPr/>
          <p:nvPr/>
        </p:nvPicPr>
        <p:blipFill>
          <a:blip r:embed="rId15"/>
          <a:stretch/>
        </p:blipFill>
        <p:spPr>
          <a:xfrm>
            <a:off x="6975000" y="3277800"/>
            <a:ext cx="837720" cy="346320"/>
          </a:xfrm>
          <a:prstGeom prst="rect">
            <a:avLst/>
          </a:prstGeom>
          <a:ln w="12600">
            <a:noFill/>
          </a:ln>
        </p:spPr>
      </p:pic>
      <p:pic>
        <p:nvPicPr>
          <p:cNvPr id="671" name="Image" descr="Image"/>
          <p:cNvPicPr/>
          <p:nvPr/>
        </p:nvPicPr>
        <p:blipFill>
          <a:blip r:embed="rId16"/>
          <a:stretch/>
        </p:blipFill>
        <p:spPr>
          <a:xfrm>
            <a:off x="2285640" y="5278320"/>
            <a:ext cx="2082600" cy="397080"/>
          </a:xfrm>
          <a:prstGeom prst="rect">
            <a:avLst/>
          </a:prstGeom>
          <a:ln w="12600">
            <a:noFill/>
          </a:ln>
        </p:spPr>
      </p:pic>
      <p:pic>
        <p:nvPicPr>
          <p:cNvPr id="672" name="Image" descr="Image"/>
          <p:cNvPicPr/>
          <p:nvPr/>
        </p:nvPicPr>
        <p:blipFill>
          <a:blip r:embed="rId17"/>
          <a:stretch/>
        </p:blipFill>
        <p:spPr>
          <a:xfrm>
            <a:off x="2349000" y="5950440"/>
            <a:ext cx="3758760" cy="409680"/>
          </a:xfrm>
          <a:prstGeom prst="rect">
            <a:avLst/>
          </a:prstGeom>
          <a:ln w="12600">
            <a:noFill/>
          </a:ln>
        </p:spPr>
      </p:pic>
      <p:pic>
        <p:nvPicPr>
          <p:cNvPr id="673" name="Image" descr="Image"/>
          <p:cNvPicPr/>
          <p:nvPr/>
        </p:nvPicPr>
        <p:blipFill>
          <a:blip r:embed="rId18"/>
          <a:stretch/>
        </p:blipFill>
        <p:spPr>
          <a:xfrm>
            <a:off x="10479600" y="5271840"/>
            <a:ext cx="1828440" cy="409680"/>
          </a:xfrm>
          <a:prstGeom prst="rect">
            <a:avLst/>
          </a:prstGeom>
          <a:ln w="12600">
            <a:noFill/>
          </a:ln>
        </p:spPr>
      </p:pic>
      <p:pic>
        <p:nvPicPr>
          <p:cNvPr id="674" name="Image" descr="Image"/>
          <p:cNvPicPr/>
          <p:nvPr/>
        </p:nvPicPr>
        <p:blipFill>
          <a:blip r:embed="rId19"/>
          <a:stretch/>
        </p:blipFill>
        <p:spPr>
          <a:xfrm>
            <a:off x="712080" y="7495200"/>
            <a:ext cx="4686120" cy="409680"/>
          </a:xfrm>
          <a:prstGeom prst="rect">
            <a:avLst/>
          </a:prstGeom>
          <a:ln w="12600">
            <a:noFill/>
          </a:ln>
        </p:spPr>
      </p:pic>
      <p:sp>
        <p:nvSpPr>
          <p:cNvPr id="675" name="TextShape 19"/>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x</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n</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grpSp>
        <p:nvGrpSpPr>
          <p:cNvPr id="677" name="Group 2"/>
          <p:cNvGrpSpPr/>
          <p:nvPr/>
        </p:nvGrpSpPr>
        <p:grpSpPr>
          <a:xfrm>
            <a:off x="571320" y="2997360"/>
            <a:ext cx="2036160" cy="1752120"/>
            <a:chOff x="571320" y="2997360"/>
            <a:chExt cx="2036160" cy="1752120"/>
          </a:xfrm>
        </p:grpSpPr>
        <p:grpSp>
          <p:nvGrpSpPr>
            <p:cNvPr id="678" name="Group 3"/>
            <p:cNvGrpSpPr/>
            <p:nvPr/>
          </p:nvGrpSpPr>
          <p:grpSpPr>
            <a:xfrm>
              <a:off x="855000" y="2997360"/>
              <a:ext cx="1752480" cy="1752120"/>
              <a:chOff x="855000" y="2997360"/>
              <a:chExt cx="1752480" cy="1752120"/>
            </a:xfrm>
          </p:grpSpPr>
          <p:grpSp>
            <p:nvGrpSpPr>
              <p:cNvPr id="679" name="Group 4"/>
              <p:cNvGrpSpPr/>
              <p:nvPr/>
            </p:nvGrpSpPr>
            <p:grpSpPr>
              <a:xfrm>
                <a:off x="855000" y="2997360"/>
                <a:ext cx="1752480" cy="1752120"/>
                <a:chOff x="855000" y="2997360"/>
                <a:chExt cx="1752480" cy="1752120"/>
              </a:xfrm>
            </p:grpSpPr>
            <p:grpSp>
              <p:nvGrpSpPr>
                <p:cNvPr id="680" name="Group 5"/>
                <p:cNvGrpSpPr/>
                <p:nvPr/>
              </p:nvGrpSpPr>
              <p:grpSpPr>
                <a:xfrm>
                  <a:off x="855000" y="2997360"/>
                  <a:ext cx="1752480" cy="1752120"/>
                  <a:chOff x="855000" y="2997360"/>
                  <a:chExt cx="1752480" cy="1752120"/>
                </a:xfrm>
              </p:grpSpPr>
              <p:grpSp>
                <p:nvGrpSpPr>
                  <p:cNvPr id="681" name="Group 6"/>
                  <p:cNvGrpSpPr/>
                  <p:nvPr/>
                </p:nvGrpSpPr>
                <p:grpSpPr>
                  <a:xfrm>
                    <a:off x="855000" y="2997360"/>
                    <a:ext cx="1752480" cy="1752120"/>
                    <a:chOff x="855000" y="2997360"/>
                    <a:chExt cx="1752480" cy="1752120"/>
                  </a:xfrm>
                </p:grpSpPr>
                <p:pic>
                  <p:nvPicPr>
                    <p:cNvPr id="682"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683"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684" name="image23.png" descr="image23.png"/>
                  <p:cNvPicPr/>
                  <p:nvPr/>
                </p:nvPicPr>
                <p:blipFill>
                  <a:blip r:embed="rId3"/>
                  <a:stretch/>
                </p:blipFill>
                <p:spPr>
                  <a:xfrm>
                    <a:off x="936360" y="4082040"/>
                    <a:ext cx="243720" cy="189360"/>
                  </a:xfrm>
                  <a:prstGeom prst="rect">
                    <a:avLst/>
                  </a:prstGeom>
                  <a:ln w="12600">
                    <a:noFill/>
                  </a:ln>
                </p:spPr>
              </p:pic>
              <p:pic>
                <p:nvPicPr>
                  <p:cNvPr id="685" name="image24.png" descr="image24.png"/>
                  <p:cNvPicPr/>
                  <p:nvPr/>
                </p:nvPicPr>
                <p:blipFill>
                  <a:blip r:embed="rId4"/>
                  <a:stretch/>
                </p:blipFill>
                <p:spPr>
                  <a:xfrm>
                    <a:off x="1289160" y="4407480"/>
                    <a:ext cx="222480" cy="200880"/>
                  </a:xfrm>
                  <a:prstGeom prst="rect">
                    <a:avLst/>
                  </a:prstGeom>
                  <a:ln w="12600">
                    <a:noFill/>
                  </a:ln>
                </p:spPr>
              </p:pic>
              <p:pic>
                <p:nvPicPr>
                  <p:cNvPr id="686" name="image25.png" descr="image25.png"/>
                  <p:cNvPicPr/>
                  <p:nvPr/>
                </p:nvPicPr>
                <p:blipFill>
                  <a:blip r:embed="rId5"/>
                  <a:stretch/>
                </p:blipFill>
                <p:spPr>
                  <a:xfrm>
                    <a:off x="963720" y="4407480"/>
                    <a:ext cx="243720" cy="210960"/>
                  </a:xfrm>
                  <a:prstGeom prst="rect">
                    <a:avLst/>
                  </a:prstGeom>
                  <a:ln w="12600">
                    <a:noFill/>
                  </a:ln>
                </p:spPr>
              </p:pic>
            </p:grpSp>
            <p:sp>
              <p:nvSpPr>
                <p:cNvPr id="687" name="CustomShape 7"/>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688" name="CustomShape 8"/>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689" name="CustomShape 9"/>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690" name="CustomShape 10"/>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691" name="TP_tmp.png" descr="TP_tmp.png"/>
            <p:cNvPicPr/>
            <p:nvPr/>
          </p:nvPicPr>
          <p:blipFill>
            <a:blip r:embed="rId6"/>
            <a:stretch/>
          </p:blipFill>
          <p:spPr>
            <a:xfrm>
              <a:off x="571320" y="3698280"/>
              <a:ext cx="174960" cy="216720"/>
            </a:xfrm>
            <a:prstGeom prst="rect">
              <a:avLst/>
            </a:prstGeom>
            <a:ln w="12600">
              <a:noFill/>
            </a:ln>
          </p:spPr>
        </p:pic>
      </p:grpSp>
      <p:pic>
        <p:nvPicPr>
          <p:cNvPr id="692" name="Image" descr="Image"/>
          <p:cNvPicPr/>
          <p:nvPr/>
        </p:nvPicPr>
        <p:blipFill>
          <a:blip r:embed="rId7"/>
          <a:stretch/>
        </p:blipFill>
        <p:spPr>
          <a:xfrm>
            <a:off x="2869920" y="3384720"/>
            <a:ext cx="2717280" cy="977400"/>
          </a:xfrm>
          <a:prstGeom prst="rect">
            <a:avLst/>
          </a:prstGeom>
          <a:ln w="12600">
            <a:noFill/>
          </a:ln>
        </p:spPr>
      </p:pic>
      <p:pic>
        <p:nvPicPr>
          <p:cNvPr id="693" name="Image" descr="Image"/>
          <p:cNvPicPr/>
          <p:nvPr/>
        </p:nvPicPr>
        <p:blipFill>
          <a:blip r:embed="rId8"/>
          <a:stretch/>
        </p:blipFill>
        <p:spPr>
          <a:xfrm>
            <a:off x="3657600" y="2058480"/>
            <a:ext cx="5689080" cy="409680"/>
          </a:xfrm>
          <a:prstGeom prst="rect">
            <a:avLst/>
          </a:prstGeom>
          <a:ln w="12600">
            <a:noFill/>
          </a:ln>
        </p:spPr>
      </p:pic>
      <p:grpSp>
        <p:nvGrpSpPr>
          <p:cNvPr id="694" name="Group 11"/>
          <p:cNvGrpSpPr/>
          <p:nvPr/>
        </p:nvGrpSpPr>
        <p:grpSpPr>
          <a:xfrm>
            <a:off x="10121760" y="2997360"/>
            <a:ext cx="2182320" cy="1752120"/>
            <a:chOff x="10121760" y="2997360"/>
            <a:chExt cx="2182320" cy="1752120"/>
          </a:xfrm>
        </p:grpSpPr>
        <p:grpSp>
          <p:nvGrpSpPr>
            <p:cNvPr id="695" name="Group 12"/>
            <p:cNvGrpSpPr/>
            <p:nvPr/>
          </p:nvGrpSpPr>
          <p:grpSpPr>
            <a:xfrm>
              <a:off x="10551600" y="2997360"/>
              <a:ext cx="1752480" cy="1752120"/>
              <a:chOff x="10551600" y="2997360"/>
              <a:chExt cx="1752480" cy="1752120"/>
            </a:xfrm>
          </p:grpSpPr>
          <p:grpSp>
            <p:nvGrpSpPr>
              <p:cNvPr id="696" name="Group 13"/>
              <p:cNvGrpSpPr/>
              <p:nvPr/>
            </p:nvGrpSpPr>
            <p:grpSpPr>
              <a:xfrm>
                <a:off x="10551600" y="2997360"/>
                <a:ext cx="1752480" cy="1752120"/>
                <a:chOff x="10551600" y="2997360"/>
                <a:chExt cx="1752480" cy="1752120"/>
              </a:xfrm>
            </p:grpSpPr>
            <p:pic>
              <p:nvPicPr>
                <p:cNvPr id="697" name="image22.png" descr="image22.png"/>
                <p:cNvPicPr/>
                <p:nvPr/>
              </p:nvPicPr>
              <p:blipFill>
                <a:blip r:embed="rId9"/>
                <a:srcRect l="0" t="0" r="73024" b="0"/>
                <a:stretch/>
              </p:blipFill>
              <p:spPr>
                <a:xfrm>
                  <a:off x="10551600" y="2997360"/>
                  <a:ext cx="867600" cy="1752120"/>
                </a:xfrm>
                <a:prstGeom prst="rect">
                  <a:avLst/>
                </a:prstGeom>
                <a:ln w="12600">
                  <a:noFill/>
                </a:ln>
              </p:spPr>
            </p:pic>
            <p:pic>
              <p:nvPicPr>
                <p:cNvPr id="698" name="image22.png" descr="image22.png"/>
                <p:cNvPicPr/>
                <p:nvPr/>
              </p:nvPicPr>
              <p:blipFill>
                <a:blip r:embed="rId10"/>
                <a:srcRect l="72498" t="0" r="0" b="0"/>
                <a:stretch/>
              </p:blipFill>
              <p:spPr>
                <a:xfrm>
                  <a:off x="11419560" y="2997360"/>
                  <a:ext cx="884520" cy="1752120"/>
                </a:xfrm>
                <a:prstGeom prst="rect">
                  <a:avLst/>
                </a:prstGeom>
                <a:ln w="12600">
                  <a:noFill/>
                </a:ln>
              </p:spPr>
            </p:pic>
          </p:grpSp>
          <p:pic>
            <p:nvPicPr>
              <p:cNvPr id="699" name="image24.png" descr="image24.png"/>
              <p:cNvPicPr/>
              <p:nvPr/>
            </p:nvPicPr>
            <p:blipFill>
              <a:blip r:embed="rId11"/>
              <a:stretch/>
            </p:blipFill>
            <p:spPr>
              <a:xfrm>
                <a:off x="10822680" y="4407480"/>
                <a:ext cx="222480" cy="200880"/>
              </a:xfrm>
              <a:prstGeom prst="rect">
                <a:avLst/>
              </a:prstGeom>
              <a:ln w="12600">
                <a:noFill/>
              </a:ln>
            </p:spPr>
          </p:pic>
          <p:pic>
            <p:nvPicPr>
              <p:cNvPr id="700" name="image23.png" descr="image23.png"/>
              <p:cNvPicPr/>
              <p:nvPr/>
            </p:nvPicPr>
            <p:blipFill>
              <a:blip r:embed="rId12"/>
              <a:stretch/>
            </p:blipFill>
            <p:spPr>
              <a:xfrm>
                <a:off x="10632960" y="4244760"/>
                <a:ext cx="243720" cy="189360"/>
              </a:xfrm>
              <a:prstGeom prst="rect">
                <a:avLst/>
              </a:prstGeom>
              <a:ln w="12600">
                <a:noFill/>
              </a:ln>
            </p:spPr>
          </p:pic>
          <p:sp>
            <p:nvSpPr>
              <p:cNvPr id="701" name="CustomShape 14"/>
              <p:cNvSpPr/>
              <p:nvPr/>
            </p:nvSpPr>
            <p:spPr>
              <a:xfrm>
                <a:off x="1071432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702" name="CustomShape 15"/>
              <p:cNvSpPr/>
              <p:nvPr/>
            </p:nvSpPr>
            <p:spPr>
              <a:xfrm>
                <a:off x="1103976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703" name="CustomShape 16"/>
              <p:cNvSpPr/>
              <p:nvPr/>
            </p:nvSpPr>
            <p:spPr>
              <a:xfrm>
                <a:off x="1120248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704" name="CustomShape 17"/>
              <p:cNvSpPr/>
              <p:nvPr/>
            </p:nvSpPr>
            <p:spPr>
              <a:xfrm>
                <a:off x="11202480" y="4136400"/>
                <a:ext cx="596520" cy="108000"/>
              </a:xfrm>
              <a:prstGeom prst="rect">
                <a:avLst/>
              </a:prstGeom>
              <a:solidFill>
                <a:srgbClr val="000000"/>
              </a:solidFill>
              <a:ln w="9360">
                <a:solidFill>
                  <a:srgbClr val="000000"/>
                </a:solidFill>
                <a:miter/>
              </a:ln>
            </p:spPr>
            <p:style>
              <a:lnRef idx="0"/>
              <a:fillRef idx="0"/>
              <a:effectRef idx="0"/>
              <a:fontRef idx="minor"/>
            </p:style>
          </p:sp>
        </p:grpSp>
        <p:pic>
          <p:nvPicPr>
            <p:cNvPr id="705" name="TP_tmp.png" descr="TP_tmp.png"/>
            <p:cNvPicPr/>
            <p:nvPr/>
          </p:nvPicPr>
          <p:blipFill>
            <a:blip r:embed="rId13"/>
            <a:stretch/>
          </p:blipFill>
          <p:spPr>
            <a:xfrm>
              <a:off x="10121760" y="3639960"/>
              <a:ext cx="291600" cy="333360"/>
            </a:xfrm>
            <a:prstGeom prst="rect">
              <a:avLst/>
            </a:prstGeom>
            <a:ln w="12600">
              <a:noFill/>
            </a:ln>
          </p:spPr>
        </p:pic>
      </p:grpSp>
      <p:sp>
        <p:nvSpPr>
          <p:cNvPr id="706" name="CustomShape 18"/>
          <p:cNvSpPr/>
          <p:nvPr/>
        </p:nvSpPr>
        <p:spPr>
          <a:xfrm>
            <a:off x="6299280" y="3238560"/>
            <a:ext cx="2888640" cy="1269720"/>
          </a:xfrm>
          <a:prstGeom prst="rightArrow">
            <a:avLst>
              <a:gd name="adj1" fmla="val 32000"/>
              <a:gd name="adj2" fmla="val 64000"/>
            </a:avLst>
          </a:prstGeom>
          <a:solidFill>
            <a:schemeClr val="accent1"/>
          </a:solidFill>
          <a:ln w="12600">
            <a:noFill/>
          </a:ln>
        </p:spPr>
        <p:style>
          <a:lnRef idx="0"/>
          <a:fillRef idx="0"/>
          <a:effectRef idx="0"/>
          <a:fontRef idx="minor"/>
        </p:style>
      </p:sp>
      <p:pic>
        <p:nvPicPr>
          <p:cNvPr id="707" name="Image" descr="Image"/>
          <p:cNvPicPr/>
          <p:nvPr/>
        </p:nvPicPr>
        <p:blipFill>
          <a:blip r:embed="rId14"/>
          <a:stretch/>
        </p:blipFill>
        <p:spPr>
          <a:xfrm>
            <a:off x="6619320" y="4143240"/>
            <a:ext cx="1549080" cy="270000"/>
          </a:xfrm>
          <a:prstGeom prst="rect">
            <a:avLst/>
          </a:prstGeom>
          <a:ln w="12600">
            <a:noFill/>
          </a:ln>
        </p:spPr>
      </p:pic>
      <p:pic>
        <p:nvPicPr>
          <p:cNvPr id="708" name="Image" descr="Image"/>
          <p:cNvPicPr/>
          <p:nvPr/>
        </p:nvPicPr>
        <p:blipFill>
          <a:blip r:embed="rId15"/>
          <a:stretch/>
        </p:blipFill>
        <p:spPr>
          <a:xfrm>
            <a:off x="6975000" y="3277800"/>
            <a:ext cx="837720" cy="346320"/>
          </a:xfrm>
          <a:prstGeom prst="rect">
            <a:avLst/>
          </a:prstGeom>
          <a:ln w="12600">
            <a:noFill/>
          </a:ln>
        </p:spPr>
      </p:pic>
      <p:pic>
        <p:nvPicPr>
          <p:cNvPr id="709" name="Image" descr="Image"/>
          <p:cNvPicPr/>
          <p:nvPr/>
        </p:nvPicPr>
        <p:blipFill>
          <a:blip r:embed="rId16"/>
          <a:stretch/>
        </p:blipFill>
        <p:spPr>
          <a:xfrm>
            <a:off x="2285640" y="5278320"/>
            <a:ext cx="2082600" cy="397080"/>
          </a:xfrm>
          <a:prstGeom prst="rect">
            <a:avLst/>
          </a:prstGeom>
          <a:ln w="12600">
            <a:noFill/>
          </a:ln>
        </p:spPr>
      </p:pic>
      <p:pic>
        <p:nvPicPr>
          <p:cNvPr id="710" name="Image" descr="Image"/>
          <p:cNvPicPr/>
          <p:nvPr/>
        </p:nvPicPr>
        <p:blipFill>
          <a:blip r:embed="rId17"/>
          <a:stretch/>
        </p:blipFill>
        <p:spPr>
          <a:xfrm>
            <a:off x="2349000" y="5950440"/>
            <a:ext cx="3758760" cy="409680"/>
          </a:xfrm>
          <a:prstGeom prst="rect">
            <a:avLst/>
          </a:prstGeom>
          <a:ln w="12600">
            <a:noFill/>
          </a:ln>
        </p:spPr>
      </p:pic>
      <p:pic>
        <p:nvPicPr>
          <p:cNvPr id="711" name="Image" descr="Image"/>
          <p:cNvPicPr/>
          <p:nvPr/>
        </p:nvPicPr>
        <p:blipFill>
          <a:blip r:embed="rId18"/>
          <a:stretch/>
        </p:blipFill>
        <p:spPr>
          <a:xfrm>
            <a:off x="10479600" y="5271840"/>
            <a:ext cx="1828440" cy="409680"/>
          </a:xfrm>
          <a:prstGeom prst="rect">
            <a:avLst/>
          </a:prstGeom>
          <a:ln w="12600">
            <a:noFill/>
          </a:ln>
        </p:spPr>
      </p:pic>
      <p:pic>
        <p:nvPicPr>
          <p:cNvPr id="712" name="Image" descr="Image"/>
          <p:cNvPicPr/>
          <p:nvPr/>
        </p:nvPicPr>
        <p:blipFill>
          <a:blip r:embed="rId19"/>
          <a:stretch/>
        </p:blipFill>
        <p:spPr>
          <a:xfrm>
            <a:off x="7421400" y="7211520"/>
            <a:ext cx="4546080" cy="977400"/>
          </a:xfrm>
          <a:prstGeom prst="rect">
            <a:avLst/>
          </a:prstGeom>
          <a:ln w="12600">
            <a:noFill/>
          </a:ln>
        </p:spPr>
      </p:pic>
      <p:pic>
        <p:nvPicPr>
          <p:cNvPr id="713" name="Image" descr="Image"/>
          <p:cNvPicPr/>
          <p:nvPr/>
        </p:nvPicPr>
        <p:blipFill>
          <a:blip r:embed="rId20"/>
          <a:stretch/>
        </p:blipFill>
        <p:spPr>
          <a:xfrm>
            <a:off x="712080" y="7495200"/>
            <a:ext cx="4686120" cy="409680"/>
          </a:xfrm>
          <a:prstGeom prst="rect">
            <a:avLst/>
          </a:prstGeom>
          <a:ln w="12600">
            <a:noFill/>
          </a:ln>
        </p:spPr>
      </p:pic>
      <p:sp>
        <p:nvSpPr>
          <p:cNvPr id="714" name="CustomShape 19"/>
          <p:cNvSpPr/>
          <p:nvPr/>
        </p:nvSpPr>
        <p:spPr>
          <a:xfrm>
            <a:off x="5829480" y="7065360"/>
            <a:ext cx="1345680" cy="126972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715" name="TextShape 20"/>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x</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n</a:t>
            </a:r>
            <a:endParaRPr b="0" lang="pt-BR" sz="4800" spc="-1" strike="noStrike">
              <a:solidFill>
                <a:srgbClr val="838787"/>
              </a:solidFill>
              <a:latin typeface="Avenir Next Medium"/>
            </a:endParaRPr>
          </a:p>
        </p:txBody>
      </p:sp>
      <p:pic>
        <p:nvPicPr>
          <p:cNvPr id="716" name="Image" descr="Image"/>
          <p:cNvPicPr/>
          <p:nvPr/>
        </p:nvPicPr>
        <p:blipFill>
          <a:blip r:embed="rId21"/>
          <a:stretch/>
        </p:blipFill>
        <p:spPr>
          <a:xfrm>
            <a:off x="2477520" y="9039960"/>
            <a:ext cx="8574840" cy="383760"/>
          </a:xfrm>
          <a:prstGeom prst="rect">
            <a:avLst/>
          </a:prstGeom>
          <a:ln w="1260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3367800" y="178128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grpSp>
        <p:nvGrpSpPr>
          <p:cNvPr id="718" name="Group 2"/>
          <p:cNvGrpSpPr/>
          <p:nvPr/>
        </p:nvGrpSpPr>
        <p:grpSpPr>
          <a:xfrm>
            <a:off x="571320" y="2997360"/>
            <a:ext cx="2036160" cy="1752120"/>
            <a:chOff x="571320" y="2997360"/>
            <a:chExt cx="2036160" cy="1752120"/>
          </a:xfrm>
        </p:grpSpPr>
        <p:grpSp>
          <p:nvGrpSpPr>
            <p:cNvPr id="719" name="Group 3"/>
            <p:cNvGrpSpPr/>
            <p:nvPr/>
          </p:nvGrpSpPr>
          <p:grpSpPr>
            <a:xfrm>
              <a:off x="855000" y="2997360"/>
              <a:ext cx="1752480" cy="1752120"/>
              <a:chOff x="855000" y="2997360"/>
              <a:chExt cx="1752480" cy="1752120"/>
            </a:xfrm>
          </p:grpSpPr>
          <p:grpSp>
            <p:nvGrpSpPr>
              <p:cNvPr id="720" name="Group 4"/>
              <p:cNvGrpSpPr/>
              <p:nvPr/>
            </p:nvGrpSpPr>
            <p:grpSpPr>
              <a:xfrm>
                <a:off x="855000" y="2997360"/>
                <a:ext cx="1752480" cy="1752120"/>
                <a:chOff x="855000" y="2997360"/>
                <a:chExt cx="1752480" cy="1752120"/>
              </a:xfrm>
            </p:grpSpPr>
            <p:grpSp>
              <p:nvGrpSpPr>
                <p:cNvPr id="721" name="Group 5"/>
                <p:cNvGrpSpPr/>
                <p:nvPr/>
              </p:nvGrpSpPr>
              <p:grpSpPr>
                <a:xfrm>
                  <a:off x="855000" y="2997360"/>
                  <a:ext cx="1752480" cy="1752120"/>
                  <a:chOff x="855000" y="2997360"/>
                  <a:chExt cx="1752480" cy="1752120"/>
                </a:xfrm>
              </p:grpSpPr>
              <p:grpSp>
                <p:nvGrpSpPr>
                  <p:cNvPr id="722" name="Group 6"/>
                  <p:cNvGrpSpPr/>
                  <p:nvPr/>
                </p:nvGrpSpPr>
                <p:grpSpPr>
                  <a:xfrm>
                    <a:off x="855000" y="2997360"/>
                    <a:ext cx="1752480" cy="1752120"/>
                    <a:chOff x="855000" y="2997360"/>
                    <a:chExt cx="1752480" cy="1752120"/>
                  </a:xfrm>
                </p:grpSpPr>
                <p:pic>
                  <p:nvPicPr>
                    <p:cNvPr id="723" name="image22.png" descr="image22.png"/>
                    <p:cNvPicPr/>
                    <p:nvPr/>
                  </p:nvPicPr>
                  <p:blipFill>
                    <a:blip r:embed="rId1"/>
                    <a:srcRect l="0" t="0" r="73024" b="0"/>
                    <a:stretch/>
                  </p:blipFill>
                  <p:spPr>
                    <a:xfrm>
                      <a:off x="855000" y="2997360"/>
                      <a:ext cx="867600" cy="1752120"/>
                    </a:xfrm>
                    <a:prstGeom prst="rect">
                      <a:avLst/>
                    </a:prstGeom>
                    <a:ln w="12600">
                      <a:noFill/>
                    </a:ln>
                  </p:spPr>
                </p:pic>
                <p:pic>
                  <p:nvPicPr>
                    <p:cNvPr id="724" name="image22.png" descr="image22.png"/>
                    <p:cNvPicPr/>
                    <p:nvPr/>
                  </p:nvPicPr>
                  <p:blipFill>
                    <a:blip r:embed="rId2"/>
                    <a:srcRect l="72498" t="0" r="0" b="0"/>
                    <a:stretch/>
                  </p:blipFill>
                  <p:spPr>
                    <a:xfrm>
                      <a:off x="1722960" y="2997360"/>
                      <a:ext cx="884520" cy="1752120"/>
                    </a:xfrm>
                    <a:prstGeom prst="rect">
                      <a:avLst/>
                    </a:prstGeom>
                    <a:ln w="12600">
                      <a:noFill/>
                    </a:ln>
                  </p:spPr>
                </p:pic>
              </p:grpSp>
              <p:pic>
                <p:nvPicPr>
                  <p:cNvPr id="725" name="image23.png" descr="image23.png"/>
                  <p:cNvPicPr/>
                  <p:nvPr/>
                </p:nvPicPr>
                <p:blipFill>
                  <a:blip r:embed="rId3"/>
                  <a:stretch/>
                </p:blipFill>
                <p:spPr>
                  <a:xfrm>
                    <a:off x="936360" y="4082040"/>
                    <a:ext cx="243720" cy="189360"/>
                  </a:xfrm>
                  <a:prstGeom prst="rect">
                    <a:avLst/>
                  </a:prstGeom>
                  <a:ln w="12600">
                    <a:noFill/>
                  </a:ln>
                </p:spPr>
              </p:pic>
              <p:pic>
                <p:nvPicPr>
                  <p:cNvPr id="726" name="image24.png" descr="image24.png"/>
                  <p:cNvPicPr/>
                  <p:nvPr/>
                </p:nvPicPr>
                <p:blipFill>
                  <a:blip r:embed="rId4"/>
                  <a:stretch/>
                </p:blipFill>
                <p:spPr>
                  <a:xfrm>
                    <a:off x="1289160" y="4407480"/>
                    <a:ext cx="222480" cy="200880"/>
                  </a:xfrm>
                  <a:prstGeom prst="rect">
                    <a:avLst/>
                  </a:prstGeom>
                  <a:ln w="12600">
                    <a:noFill/>
                  </a:ln>
                </p:spPr>
              </p:pic>
              <p:pic>
                <p:nvPicPr>
                  <p:cNvPr id="727" name="image25.png" descr="image25.png"/>
                  <p:cNvPicPr/>
                  <p:nvPr/>
                </p:nvPicPr>
                <p:blipFill>
                  <a:blip r:embed="rId5"/>
                  <a:stretch/>
                </p:blipFill>
                <p:spPr>
                  <a:xfrm>
                    <a:off x="963720" y="4407480"/>
                    <a:ext cx="243720" cy="210960"/>
                  </a:xfrm>
                  <a:prstGeom prst="rect">
                    <a:avLst/>
                  </a:prstGeom>
                  <a:ln w="12600">
                    <a:noFill/>
                  </a:ln>
                </p:spPr>
              </p:pic>
            </p:grpSp>
            <p:sp>
              <p:nvSpPr>
                <p:cNvPr id="728" name="CustomShape 7"/>
                <p:cNvSpPr/>
                <p:nvPr/>
              </p:nvSpPr>
              <p:spPr>
                <a:xfrm>
                  <a:off x="1180440" y="4407480"/>
                  <a:ext cx="108000" cy="162360"/>
                </a:xfrm>
                <a:prstGeom prst="rect">
                  <a:avLst/>
                </a:prstGeom>
                <a:solidFill>
                  <a:srgbClr val="000000"/>
                </a:solidFill>
                <a:ln w="9360">
                  <a:solidFill>
                    <a:srgbClr val="000000"/>
                  </a:solidFill>
                  <a:miter/>
                </a:ln>
              </p:spPr>
              <p:style>
                <a:lnRef idx="0"/>
                <a:fillRef idx="0"/>
                <a:effectRef idx="0"/>
                <a:fontRef idx="minor"/>
              </p:style>
            </p:sp>
            <p:sp>
              <p:nvSpPr>
                <p:cNvPr id="729" name="CustomShape 8"/>
                <p:cNvSpPr/>
                <p:nvPr/>
              </p:nvSpPr>
              <p:spPr>
                <a:xfrm>
                  <a:off x="150624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730" name="CustomShape 9"/>
                <p:cNvSpPr/>
                <p:nvPr/>
              </p:nvSpPr>
              <p:spPr>
                <a:xfrm>
                  <a:off x="1506240" y="4136400"/>
                  <a:ext cx="596520" cy="108000"/>
                </a:xfrm>
                <a:prstGeom prst="rect">
                  <a:avLst/>
                </a:prstGeom>
                <a:solidFill>
                  <a:srgbClr val="000000"/>
                </a:solidFill>
                <a:ln w="9360">
                  <a:solidFill>
                    <a:srgbClr val="000000"/>
                  </a:solidFill>
                  <a:miter/>
                </a:ln>
              </p:spPr>
              <p:style>
                <a:lnRef idx="0"/>
                <a:fillRef idx="0"/>
                <a:effectRef idx="0"/>
                <a:fontRef idx="minor"/>
              </p:style>
            </p:sp>
          </p:grpSp>
          <p:sp>
            <p:nvSpPr>
              <p:cNvPr id="731" name="CustomShape 10"/>
              <p:cNvSpPr/>
              <p:nvPr/>
            </p:nvSpPr>
            <p:spPr>
              <a:xfrm>
                <a:off x="963720" y="4298760"/>
                <a:ext cx="162360" cy="108000"/>
              </a:xfrm>
              <a:prstGeom prst="rect">
                <a:avLst/>
              </a:prstGeom>
              <a:solidFill>
                <a:srgbClr val="000000"/>
              </a:solidFill>
              <a:ln w="9360">
                <a:solidFill>
                  <a:srgbClr val="000000"/>
                </a:solidFill>
                <a:miter/>
              </a:ln>
            </p:spPr>
            <p:style>
              <a:lnRef idx="0"/>
              <a:fillRef idx="0"/>
              <a:effectRef idx="0"/>
              <a:fontRef idx="minor"/>
            </p:style>
          </p:sp>
        </p:grpSp>
        <p:pic>
          <p:nvPicPr>
            <p:cNvPr id="732" name="TP_tmp.png" descr="TP_tmp.png"/>
            <p:cNvPicPr/>
            <p:nvPr/>
          </p:nvPicPr>
          <p:blipFill>
            <a:blip r:embed="rId6"/>
            <a:stretch/>
          </p:blipFill>
          <p:spPr>
            <a:xfrm>
              <a:off x="571320" y="3698280"/>
              <a:ext cx="174960" cy="216720"/>
            </a:xfrm>
            <a:prstGeom prst="rect">
              <a:avLst/>
            </a:prstGeom>
            <a:ln w="12600">
              <a:noFill/>
            </a:ln>
          </p:spPr>
        </p:pic>
      </p:grpSp>
      <p:pic>
        <p:nvPicPr>
          <p:cNvPr id="733" name="Image" descr="Image"/>
          <p:cNvPicPr/>
          <p:nvPr/>
        </p:nvPicPr>
        <p:blipFill>
          <a:blip r:embed="rId7"/>
          <a:stretch/>
        </p:blipFill>
        <p:spPr>
          <a:xfrm>
            <a:off x="2869920" y="3384720"/>
            <a:ext cx="2717280" cy="977400"/>
          </a:xfrm>
          <a:prstGeom prst="rect">
            <a:avLst/>
          </a:prstGeom>
          <a:ln w="12600">
            <a:noFill/>
          </a:ln>
        </p:spPr>
      </p:pic>
      <p:pic>
        <p:nvPicPr>
          <p:cNvPr id="734" name="Image" descr="Image"/>
          <p:cNvPicPr/>
          <p:nvPr/>
        </p:nvPicPr>
        <p:blipFill>
          <a:blip r:embed="rId8"/>
          <a:stretch/>
        </p:blipFill>
        <p:spPr>
          <a:xfrm>
            <a:off x="3657600" y="2058480"/>
            <a:ext cx="5689080" cy="409680"/>
          </a:xfrm>
          <a:prstGeom prst="rect">
            <a:avLst/>
          </a:prstGeom>
          <a:ln w="12600">
            <a:noFill/>
          </a:ln>
        </p:spPr>
      </p:pic>
      <p:grpSp>
        <p:nvGrpSpPr>
          <p:cNvPr id="735" name="Group 11"/>
          <p:cNvGrpSpPr/>
          <p:nvPr/>
        </p:nvGrpSpPr>
        <p:grpSpPr>
          <a:xfrm>
            <a:off x="10121760" y="2997360"/>
            <a:ext cx="2182320" cy="1752120"/>
            <a:chOff x="10121760" y="2997360"/>
            <a:chExt cx="2182320" cy="1752120"/>
          </a:xfrm>
        </p:grpSpPr>
        <p:grpSp>
          <p:nvGrpSpPr>
            <p:cNvPr id="736" name="Group 12"/>
            <p:cNvGrpSpPr/>
            <p:nvPr/>
          </p:nvGrpSpPr>
          <p:grpSpPr>
            <a:xfrm>
              <a:off x="10551600" y="2997360"/>
              <a:ext cx="1752480" cy="1752120"/>
              <a:chOff x="10551600" y="2997360"/>
              <a:chExt cx="1752480" cy="1752120"/>
            </a:xfrm>
          </p:grpSpPr>
          <p:grpSp>
            <p:nvGrpSpPr>
              <p:cNvPr id="737" name="Group 13"/>
              <p:cNvGrpSpPr/>
              <p:nvPr/>
            </p:nvGrpSpPr>
            <p:grpSpPr>
              <a:xfrm>
                <a:off x="10551600" y="2997360"/>
                <a:ext cx="1752480" cy="1752120"/>
                <a:chOff x="10551600" y="2997360"/>
                <a:chExt cx="1752480" cy="1752120"/>
              </a:xfrm>
            </p:grpSpPr>
            <p:pic>
              <p:nvPicPr>
                <p:cNvPr id="738" name="image22.png" descr="image22.png"/>
                <p:cNvPicPr/>
                <p:nvPr/>
              </p:nvPicPr>
              <p:blipFill>
                <a:blip r:embed="rId9"/>
                <a:srcRect l="0" t="0" r="73024" b="0"/>
                <a:stretch/>
              </p:blipFill>
              <p:spPr>
                <a:xfrm>
                  <a:off x="10551600" y="2997360"/>
                  <a:ext cx="867600" cy="1752120"/>
                </a:xfrm>
                <a:prstGeom prst="rect">
                  <a:avLst/>
                </a:prstGeom>
                <a:ln w="12600">
                  <a:noFill/>
                </a:ln>
              </p:spPr>
            </p:pic>
            <p:pic>
              <p:nvPicPr>
                <p:cNvPr id="739" name="image22.png" descr="image22.png"/>
                <p:cNvPicPr/>
                <p:nvPr/>
              </p:nvPicPr>
              <p:blipFill>
                <a:blip r:embed="rId10"/>
                <a:srcRect l="72498" t="0" r="0" b="0"/>
                <a:stretch/>
              </p:blipFill>
              <p:spPr>
                <a:xfrm>
                  <a:off x="11419560" y="2997360"/>
                  <a:ext cx="884520" cy="1752120"/>
                </a:xfrm>
                <a:prstGeom prst="rect">
                  <a:avLst/>
                </a:prstGeom>
                <a:ln w="12600">
                  <a:noFill/>
                </a:ln>
              </p:spPr>
            </p:pic>
          </p:grpSp>
          <p:pic>
            <p:nvPicPr>
              <p:cNvPr id="740" name="image24.png" descr="image24.png"/>
              <p:cNvPicPr/>
              <p:nvPr/>
            </p:nvPicPr>
            <p:blipFill>
              <a:blip r:embed="rId11"/>
              <a:stretch/>
            </p:blipFill>
            <p:spPr>
              <a:xfrm>
                <a:off x="10822680" y="4407480"/>
                <a:ext cx="222480" cy="200880"/>
              </a:xfrm>
              <a:prstGeom prst="rect">
                <a:avLst/>
              </a:prstGeom>
              <a:ln w="12600">
                <a:noFill/>
              </a:ln>
            </p:spPr>
          </p:pic>
          <p:pic>
            <p:nvPicPr>
              <p:cNvPr id="741" name="image23.png" descr="image23.png"/>
              <p:cNvPicPr/>
              <p:nvPr/>
            </p:nvPicPr>
            <p:blipFill>
              <a:blip r:embed="rId12"/>
              <a:stretch/>
            </p:blipFill>
            <p:spPr>
              <a:xfrm>
                <a:off x="10632960" y="4244760"/>
                <a:ext cx="243720" cy="189360"/>
              </a:xfrm>
              <a:prstGeom prst="rect">
                <a:avLst/>
              </a:prstGeom>
              <a:ln w="12600">
                <a:noFill/>
              </a:ln>
            </p:spPr>
          </p:pic>
          <p:sp>
            <p:nvSpPr>
              <p:cNvPr id="742" name="CustomShape 14"/>
              <p:cNvSpPr/>
              <p:nvPr/>
            </p:nvSpPr>
            <p:spPr>
              <a:xfrm>
                <a:off x="1071432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743" name="CustomShape 15"/>
              <p:cNvSpPr/>
              <p:nvPr/>
            </p:nvSpPr>
            <p:spPr>
              <a:xfrm>
                <a:off x="11039760" y="4461480"/>
                <a:ext cx="108000" cy="162360"/>
              </a:xfrm>
              <a:prstGeom prst="rect">
                <a:avLst/>
              </a:prstGeom>
              <a:solidFill>
                <a:srgbClr val="000000"/>
              </a:solidFill>
              <a:ln w="9360">
                <a:solidFill>
                  <a:srgbClr val="000000"/>
                </a:solidFill>
                <a:miter/>
              </a:ln>
            </p:spPr>
            <p:style>
              <a:lnRef idx="0"/>
              <a:fillRef idx="0"/>
              <a:effectRef idx="0"/>
              <a:fontRef idx="minor"/>
            </p:style>
          </p:sp>
          <p:sp>
            <p:nvSpPr>
              <p:cNvPr id="744" name="CustomShape 16"/>
              <p:cNvSpPr/>
              <p:nvPr/>
            </p:nvSpPr>
            <p:spPr>
              <a:xfrm>
                <a:off x="11202480" y="4136400"/>
                <a:ext cx="108000" cy="433440"/>
              </a:xfrm>
              <a:prstGeom prst="rect">
                <a:avLst/>
              </a:prstGeom>
              <a:solidFill>
                <a:srgbClr val="000000"/>
              </a:solidFill>
              <a:ln w="9360">
                <a:solidFill>
                  <a:srgbClr val="000000"/>
                </a:solidFill>
                <a:miter/>
              </a:ln>
            </p:spPr>
            <p:style>
              <a:lnRef idx="0"/>
              <a:fillRef idx="0"/>
              <a:effectRef idx="0"/>
              <a:fontRef idx="minor"/>
            </p:style>
          </p:sp>
          <p:sp>
            <p:nvSpPr>
              <p:cNvPr id="745" name="CustomShape 17"/>
              <p:cNvSpPr/>
              <p:nvPr/>
            </p:nvSpPr>
            <p:spPr>
              <a:xfrm>
                <a:off x="11202480" y="4136400"/>
                <a:ext cx="596520" cy="108000"/>
              </a:xfrm>
              <a:prstGeom prst="rect">
                <a:avLst/>
              </a:prstGeom>
              <a:solidFill>
                <a:srgbClr val="000000"/>
              </a:solidFill>
              <a:ln w="9360">
                <a:solidFill>
                  <a:srgbClr val="000000"/>
                </a:solidFill>
                <a:miter/>
              </a:ln>
            </p:spPr>
            <p:style>
              <a:lnRef idx="0"/>
              <a:fillRef idx="0"/>
              <a:effectRef idx="0"/>
              <a:fontRef idx="minor"/>
            </p:style>
          </p:sp>
        </p:grpSp>
        <p:pic>
          <p:nvPicPr>
            <p:cNvPr id="746" name="TP_tmp.png" descr="TP_tmp.png"/>
            <p:cNvPicPr/>
            <p:nvPr/>
          </p:nvPicPr>
          <p:blipFill>
            <a:blip r:embed="rId13"/>
            <a:stretch/>
          </p:blipFill>
          <p:spPr>
            <a:xfrm>
              <a:off x="10121760" y="3639960"/>
              <a:ext cx="291600" cy="333360"/>
            </a:xfrm>
            <a:prstGeom prst="rect">
              <a:avLst/>
            </a:prstGeom>
            <a:ln w="12600">
              <a:noFill/>
            </a:ln>
          </p:spPr>
        </p:pic>
      </p:grpSp>
      <p:sp>
        <p:nvSpPr>
          <p:cNvPr id="747" name="CustomShape 18"/>
          <p:cNvSpPr/>
          <p:nvPr/>
        </p:nvSpPr>
        <p:spPr>
          <a:xfrm>
            <a:off x="6299280" y="3238560"/>
            <a:ext cx="2888640" cy="1269720"/>
          </a:xfrm>
          <a:prstGeom prst="rightArrow">
            <a:avLst>
              <a:gd name="adj1" fmla="val 32000"/>
              <a:gd name="adj2" fmla="val 64000"/>
            </a:avLst>
          </a:prstGeom>
          <a:solidFill>
            <a:schemeClr val="accent1"/>
          </a:solidFill>
          <a:ln w="12600">
            <a:noFill/>
          </a:ln>
        </p:spPr>
        <p:style>
          <a:lnRef idx="0"/>
          <a:fillRef idx="0"/>
          <a:effectRef idx="0"/>
          <a:fontRef idx="minor"/>
        </p:style>
      </p:sp>
      <p:pic>
        <p:nvPicPr>
          <p:cNvPr id="748" name="Image" descr="Image"/>
          <p:cNvPicPr/>
          <p:nvPr/>
        </p:nvPicPr>
        <p:blipFill>
          <a:blip r:embed="rId14"/>
          <a:stretch/>
        </p:blipFill>
        <p:spPr>
          <a:xfrm>
            <a:off x="6619320" y="4143240"/>
            <a:ext cx="1549080" cy="270000"/>
          </a:xfrm>
          <a:prstGeom prst="rect">
            <a:avLst/>
          </a:prstGeom>
          <a:ln w="12600">
            <a:noFill/>
          </a:ln>
        </p:spPr>
      </p:pic>
      <p:pic>
        <p:nvPicPr>
          <p:cNvPr id="749" name="Image" descr="Image"/>
          <p:cNvPicPr/>
          <p:nvPr/>
        </p:nvPicPr>
        <p:blipFill>
          <a:blip r:embed="rId15"/>
          <a:stretch/>
        </p:blipFill>
        <p:spPr>
          <a:xfrm>
            <a:off x="6975000" y="3277800"/>
            <a:ext cx="837720" cy="346320"/>
          </a:xfrm>
          <a:prstGeom prst="rect">
            <a:avLst/>
          </a:prstGeom>
          <a:ln w="12600">
            <a:noFill/>
          </a:ln>
        </p:spPr>
      </p:pic>
      <p:pic>
        <p:nvPicPr>
          <p:cNvPr id="750" name="Image" descr="Image"/>
          <p:cNvPicPr/>
          <p:nvPr/>
        </p:nvPicPr>
        <p:blipFill>
          <a:blip r:embed="rId16"/>
          <a:stretch/>
        </p:blipFill>
        <p:spPr>
          <a:xfrm>
            <a:off x="2285640" y="5278320"/>
            <a:ext cx="2082600" cy="397080"/>
          </a:xfrm>
          <a:prstGeom prst="rect">
            <a:avLst/>
          </a:prstGeom>
          <a:ln w="12600">
            <a:noFill/>
          </a:ln>
        </p:spPr>
      </p:pic>
      <p:pic>
        <p:nvPicPr>
          <p:cNvPr id="751" name="Image" descr="Image"/>
          <p:cNvPicPr/>
          <p:nvPr/>
        </p:nvPicPr>
        <p:blipFill>
          <a:blip r:embed="rId17"/>
          <a:stretch/>
        </p:blipFill>
        <p:spPr>
          <a:xfrm>
            <a:off x="2349000" y="5950440"/>
            <a:ext cx="3758760" cy="409680"/>
          </a:xfrm>
          <a:prstGeom prst="rect">
            <a:avLst/>
          </a:prstGeom>
          <a:ln w="12600">
            <a:noFill/>
          </a:ln>
        </p:spPr>
      </p:pic>
      <p:pic>
        <p:nvPicPr>
          <p:cNvPr id="752" name="Image" descr="Image"/>
          <p:cNvPicPr/>
          <p:nvPr/>
        </p:nvPicPr>
        <p:blipFill>
          <a:blip r:embed="rId18"/>
          <a:stretch/>
        </p:blipFill>
        <p:spPr>
          <a:xfrm>
            <a:off x="10479600" y="5271840"/>
            <a:ext cx="1828440" cy="409680"/>
          </a:xfrm>
          <a:prstGeom prst="rect">
            <a:avLst/>
          </a:prstGeom>
          <a:ln w="12600">
            <a:noFill/>
          </a:ln>
        </p:spPr>
      </p:pic>
      <p:pic>
        <p:nvPicPr>
          <p:cNvPr id="753" name="Image" descr="Image"/>
          <p:cNvPicPr/>
          <p:nvPr/>
        </p:nvPicPr>
        <p:blipFill>
          <a:blip r:embed="rId19"/>
          <a:stretch/>
        </p:blipFill>
        <p:spPr>
          <a:xfrm>
            <a:off x="7421400" y="7211520"/>
            <a:ext cx="4546080" cy="977400"/>
          </a:xfrm>
          <a:prstGeom prst="rect">
            <a:avLst/>
          </a:prstGeom>
          <a:ln w="12600">
            <a:noFill/>
          </a:ln>
        </p:spPr>
      </p:pic>
      <p:pic>
        <p:nvPicPr>
          <p:cNvPr id="754" name="Image" descr="Image"/>
          <p:cNvPicPr/>
          <p:nvPr/>
        </p:nvPicPr>
        <p:blipFill>
          <a:blip r:embed="rId20"/>
          <a:stretch/>
        </p:blipFill>
        <p:spPr>
          <a:xfrm>
            <a:off x="712080" y="7495200"/>
            <a:ext cx="4686120" cy="409680"/>
          </a:xfrm>
          <a:prstGeom prst="rect">
            <a:avLst/>
          </a:prstGeom>
          <a:ln w="12600">
            <a:noFill/>
          </a:ln>
        </p:spPr>
      </p:pic>
      <p:sp>
        <p:nvSpPr>
          <p:cNvPr id="755" name="CustomShape 19"/>
          <p:cNvSpPr/>
          <p:nvPr/>
        </p:nvSpPr>
        <p:spPr>
          <a:xfrm>
            <a:off x="5829480" y="7065360"/>
            <a:ext cx="1345680" cy="126972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756" name="CustomShape 20"/>
          <p:cNvSpPr/>
          <p:nvPr/>
        </p:nvSpPr>
        <p:spPr>
          <a:xfrm>
            <a:off x="3367800" y="8485560"/>
            <a:ext cx="6269040" cy="977400"/>
          </a:xfrm>
          <a:prstGeom prst="roundRect">
            <a:avLst>
              <a:gd name="adj" fmla="val 19481"/>
            </a:avLst>
          </a:prstGeom>
          <a:solidFill>
            <a:srgbClr val="e4c973">
              <a:alpha val="51000"/>
            </a:srgbClr>
          </a:solidFill>
          <a:ln w="12600">
            <a:noFill/>
          </a:ln>
        </p:spPr>
        <p:style>
          <a:lnRef idx="0"/>
          <a:fillRef idx="0"/>
          <a:effectRef idx="0"/>
          <a:fontRef idx="minor"/>
        </p:style>
      </p:sp>
      <p:pic>
        <p:nvPicPr>
          <p:cNvPr id="757" name="Image" descr="Image"/>
          <p:cNvPicPr/>
          <p:nvPr/>
        </p:nvPicPr>
        <p:blipFill>
          <a:blip r:embed="rId21"/>
          <a:stretch/>
        </p:blipFill>
        <p:spPr>
          <a:xfrm>
            <a:off x="3657600" y="8769600"/>
            <a:ext cx="5689080" cy="409680"/>
          </a:xfrm>
          <a:prstGeom prst="rect">
            <a:avLst/>
          </a:prstGeom>
          <a:ln w="12600">
            <a:noFill/>
          </a:ln>
        </p:spPr>
      </p:pic>
      <p:sp>
        <p:nvSpPr>
          <p:cNvPr id="758" name="TextShape 21"/>
          <p:cNvSpPr txBox="1"/>
          <p:nvPr/>
        </p:nvSpPr>
        <p:spPr>
          <a:xfrm>
            <a:off x="406440" y="6476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example: </a:t>
            </a:r>
            <a:r>
              <a:rPr b="0" lang="pt-BR" sz="4800" spc="-1" strike="noStrike" cap="all">
                <a:solidFill>
                  <a:srgbClr val="34a5da"/>
                </a:solidFill>
                <a:latin typeface="DIN Condensed Bold"/>
                <a:ea typeface="DIN Condensed Bold"/>
              </a:rPr>
              <a:t>pacman</a:t>
            </a:r>
            <a:endParaRPr b="0" lang="pt-BR" sz="4800" spc="-1" strike="noStrike">
              <a:solidFill>
                <a:srgbClr val="838787"/>
              </a:solidFill>
              <a:latin typeface="Avenir Next Medium"/>
            </a:endParaRPr>
          </a:p>
        </p:txBody>
      </p:sp>
      <p:sp>
        <p:nvSpPr>
          <p:cNvPr id="759" name="CustomShape 22"/>
          <p:cNvSpPr/>
          <p:nvPr/>
        </p:nvSpPr>
        <p:spPr>
          <a:xfrm>
            <a:off x="500400" y="8740440"/>
            <a:ext cx="1878120" cy="4680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400" spc="-1" strike="noStrike">
                <a:solidFill>
                  <a:srgbClr val="838787"/>
                </a:solidFill>
                <a:latin typeface="Avenir Next Medium"/>
                <a:ea typeface="Avenir Next Medium"/>
              </a:rPr>
              <a:t>se ⍺=2/501</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406440" y="66024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a:t>
            </a:r>
            <a:endParaRPr b="0" lang="pt-BR" sz="4800" spc="-1" strike="noStrike">
              <a:solidFill>
                <a:srgbClr val="838787"/>
              </a:solidFill>
              <a:latin typeface="Avenir Next Medium"/>
            </a:endParaRPr>
          </a:p>
        </p:txBody>
      </p:sp>
      <p:pic>
        <p:nvPicPr>
          <p:cNvPr id="761" name="func.pdf" descr="func.pdf"/>
          <p:cNvPicPr/>
          <p:nvPr/>
        </p:nvPicPr>
        <p:blipFill>
          <a:blip r:embed="rId1"/>
          <a:stretch/>
        </p:blipFill>
        <p:spPr>
          <a:xfrm>
            <a:off x="83520" y="2079000"/>
            <a:ext cx="6400440" cy="6400440"/>
          </a:xfrm>
          <a:prstGeom prst="rect">
            <a:avLst/>
          </a:prstGeom>
          <a:ln w="12600">
            <a:noFill/>
          </a:ln>
        </p:spPr>
      </p:pic>
      <p:pic>
        <p:nvPicPr>
          <p:cNvPr id="762" name="Image" descr="Image"/>
          <p:cNvPicPr/>
          <p:nvPr/>
        </p:nvPicPr>
        <p:blipFill>
          <a:blip r:embed="rId2"/>
          <a:stretch/>
        </p:blipFill>
        <p:spPr>
          <a:xfrm>
            <a:off x="7983720" y="3863520"/>
            <a:ext cx="3492000" cy="418680"/>
          </a:xfrm>
          <a:prstGeom prst="rect">
            <a:avLst/>
          </a:prstGeom>
          <a:ln w="12600">
            <a:noFill/>
          </a:ln>
        </p:spPr>
      </p:pic>
      <p:sp>
        <p:nvSpPr>
          <p:cNvPr id="763" name="CustomShape 2"/>
          <p:cNvSpPr/>
          <p:nvPr/>
        </p:nvSpPr>
        <p:spPr>
          <a:xfrm>
            <a:off x="6812280" y="3060000"/>
            <a:ext cx="127008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e42832"/>
                </a:solidFill>
                <a:latin typeface="Avenir Next Medium"/>
                <a:ea typeface="Avenir Next Medium"/>
              </a:rPr>
              <a:t>Known:</a:t>
            </a:r>
            <a:endParaRPr b="0" lang="pt-BR" sz="2500" spc="-1" strike="noStrike">
              <a:latin typeface="Arial"/>
            </a:endParaRPr>
          </a:p>
        </p:txBody>
      </p:sp>
      <p:sp>
        <p:nvSpPr>
          <p:cNvPr id="764" name="CustomShape 3"/>
          <p:cNvSpPr/>
          <p:nvPr/>
        </p:nvSpPr>
        <p:spPr>
          <a:xfrm>
            <a:off x="6786720" y="4825440"/>
            <a:ext cx="166032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e42832"/>
                </a:solidFill>
                <a:latin typeface="Avenir Next Medium"/>
                <a:ea typeface="Avenir Next Medium"/>
              </a:rPr>
              <a:t>Assumed:</a:t>
            </a:r>
            <a:endParaRPr b="0" lang="pt-BR" sz="2500" spc="-1" strike="noStrike">
              <a:latin typeface="Arial"/>
            </a:endParaRPr>
          </a:p>
        </p:txBody>
      </p:sp>
      <p:sp>
        <p:nvSpPr>
          <p:cNvPr id="765" name="CustomShape 4"/>
          <p:cNvSpPr/>
          <p:nvPr/>
        </p:nvSpPr>
        <p:spPr>
          <a:xfrm>
            <a:off x="6792840" y="6367680"/>
            <a:ext cx="1712160" cy="4831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e42832"/>
                </a:solidFill>
                <a:latin typeface="Avenir Next Medium"/>
                <a:ea typeface="Avenir Next Medium"/>
              </a:rPr>
              <a:t>Objective:</a:t>
            </a:r>
            <a:endParaRPr b="0" lang="pt-BR" sz="2500" spc="-1" strike="noStrike">
              <a:latin typeface="Arial"/>
            </a:endParaRPr>
          </a:p>
        </p:txBody>
      </p:sp>
      <p:pic>
        <p:nvPicPr>
          <p:cNvPr id="766" name="Image" descr="Image"/>
          <p:cNvPicPr/>
          <p:nvPr/>
        </p:nvPicPr>
        <p:blipFill>
          <a:blip r:embed="rId3"/>
          <a:stretch/>
        </p:blipFill>
        <p:spPr>
          <a:xfrm>
            <a:off x="8510760" y="5650200"/>
            <a:ext cx="2437920" cy="418680"/>
          </a:xfrm>
          <a:prstGeom prst="rect">
            <a:avLst/>
          </a:prstGeom>
          <a:ln w="12600">
            <a:noFill/>
          </a:ln>
        </p:spPr>
      </p:pic>
      <p:pic>
        <p:nvPicPr>
          <p:cNvPr id="767" name="Image" descr="Image"/>
          <p:cNvPicPr/>
          <p:nvPr/>
        </p:nvPicPr>
        <p:blipFill>
          <a:blip r:embed="rId4"/>
          <a:stretch/>
        </p:blipFill>
        <p:spPr>
          <a:xfrm>
            <a:off x="8561880" y="6974280"/>
            <a:ext cx="2336400" cy="507600"/>
          </a:xfrm>
          <a:prstGeom prst="rect">
            <a:avLst/>
          </a:prstGeom>
          <a:ln w="1260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406440" y="1905120"/>
            <a:ext cx="12191760" cy="6108480"/>
          </a:xfrm>
          <a:prstGeom prst="rect">
            <a:avLst/>
          </a:prstGeom>
          <a:noFill/>
          <a:ln w="12600">
            <a:noFill/>
          </a:ln>
        </p:spPr>
        <p:txBody>
          <a:bodyPr lIns="50760" rIns="50760" tIns="50760" bIns="50760">
            <a:noAutofit/>
          </a:bodyPr>
          <a:p>
            <a:pPr marL="329040" indent="-328680">
              <a:lnSpc>
                <a:spcPct val="100000"/>
              </a:lnSpc>
              <a:spcBef>
                <a:spcPts val="2001"/>
              </a:spcBef>
              <a:buClr>
                <a:srgbClr val="34a5da"/>
              </a:buClr>
              <a:buSzPct val="105000"/>
              <a:buFont typeface="Avenir Next Regular"/>
              <a:buChar char="▸"/>
            </a:pPr>
            <a:r>
              <a:rPr b="0" lang="pt-BR" sz="2520" spc="-1" strike="noStrike">
                <a:solidFill>
                  <a:srgbClr val="222222"/>
                </a:solidFill>
                <a:latin typeface="Avenir Next Medium"/>
                <a:ea typeface="Avenir Next Medium"/>
              </a:rPr>
              <a:t>Predict income as function of years of education</a:t>
            </a: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a:lnSpc>
                <a:spcPct val="100000"/>
              </a:lnSpc>
              <a:spcBef>
                <a:spcPts val="2001"/>
              </a:spcBef>
            </a:pPr>
            <a:endParaRPr b="0" lang="pt-BR" sz="2520" spc="-1" strike="noStrike">
              <a:solidFill>
                <a:srgbClr val="a6aaa9"/>
              </a:solidFill>
              <a:latin typeface="Avenir Next Medium"/>
            </a:endParaRPr>
          </a:p>
          <a:p>
            <a:pPr marL="329040" indent="-328680">
              <a:lnSpc>
                <a:spcPct val="100000"/>
              </a:lnSpc>
              <a:spcBef>
                <a:spcPts val="2001"/>
              </a:spcBef>
              <a:buClr>
                <a:srgbClr val="34a5da"/>
              </a:buClr>
              <a:buSzPct val="105000"/>
              <a:buFont typeface="Avenir Next Regular"/>
              <a:buChar char="▸"/>
            </a:pPr>
            <a:r>
              <a:rPr b="0" lang="pt-BR" sz="2520" spc="-1" strike="noStrike">
                <a:solidFill>
                  <a:srgbClr val="222222"/>
                </a:solidFill>
                <a:latin typeface="Avenir Next Medium"/>
                <a:ea typeface="Avenir Next Medium"/>
              </a:rPr>
              <a:t>Estimated function </a:t>
            </a:r>
            <a:r>
              <a:rPr b="0" lang="pt-BR" sz="2520" spc="-1" strike="noStrike">
                <a:solidFill>
                  <a:srgbClr val="823726"/>
                </a:solidFill>
                <a:latin typeface="Avenir Next Medium"/>
                <a:ea typeface="Avenir Next Medium"/>
              </a:rPr>
              <a:t>generalizes</a:t>
            </a:r>
            <a:r>
              <a:rPr b="0" lang="pt-BR" sz="2520" spc="-1" strike="noStrike">
                <a:solidFill>
                  <a:srgbClr val="222222"/>
                </a:solidFill>
                <a:latin typeface="Avenir Next Medium"/>
                <a:ea typeface="Avenir Next Medium"/>
              </a:rPr>
              <a:t> to unseen data</a:t>
            </a:r>
            <a:endParaRPr b="0" lang="pt-BR" sz="2520" spc="-1" strike="noStrike">
              <a:solidFill>
                <a:srgbClr val="a6aaa9"/>
              </a:solidFill>
              <a:latin typeface="Avenir Next Medium"/>
            </a:endParaRPr>
          </a:p>
        </p:txBody>
      </p:sp>
      <p:sp>
        <p:nvSpPr>
          <p:cNvPr id="769"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a:t>
            </a:r>
            <a:endParaRPr b="0" lang="pt-BR" sz="4800" spc="-1" strike="noStrike">
              <a:solidFill>
                <a:srgbClr val="838787"/>
              </a:solidFill>
              <a:latin typeface="Avenir Next Medium"/>
            </a:endParaRPr>
          </a:p>
        </p:txBody>
      </p:sp>
      <p:pic>
        <p:nvPicPr>
          <p:cNvPr id="770" name="income.pdf" descr="income.pdf"/>
          <p:cNvPicPr/>
          <p:nvPr/>
        </p:nvPicPr>
        <p:blipFill>
          <a:blip r:embed="rId1"/>
          <a:stretch/>
        </p:blipFill>
        <p:spPr>
          <a:xfrm>
            <a:off x="2453760" y="2086560"/>
            <a:ext cx="8097120" cy="5220360"/>
          </a:xfrm>
          <a:prstGeom prst="rect">
            <a:avLst/>
          </a:prstGeom>
          <a:ln w="1260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406440" y="53352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non-</a:t>
            </a:r>
            <a:r>
              <a:rPr b="0" lang="pt-BR" sz="4800" spc="-1" strike="noStrike" cap="all">
                <a:solidFill>
                  <a:srgbClr val="34a5da"/>
                </a:solidFill>
                <a:latin typeface="DIN Condensed Bold"/>
                <a:ea typeface="DIN Condensed Bold"/>
              </a:rPr>
              <a:t>parametri</a:t>
            </a:r>
            <a:r>
              <a:rPr b="0" lang="pt-BR" sz="4800" spc="-1" strike="noStrike" cap="all">
                <a:solidFill>
                  <a:srgbClr val="34a5da"/>
                </a:solidFill>
                <a:latin typeface="DIN Condensed Bold"/>
                <a:ea typeface="DIN Condensed Bold"/>
              </a:rPr>
              <a:t>c </a:t>
            </a: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 </a:t>
            </a:r>
            <a:r>
              <a:rPr b="0" lang="pt-BR" sz="4800" spc="-1" strike="noStrike" cap="all">
                <a:solidFill>
                  <a:srgbClr val="34a5da"/>
                </a:solidFill>
                <a:latin typeface="DIN Condensed Bold"/>
                <a:ea typeface="DIN Condensed Bold"/>
              </a:rPr>
              <a:t>nearest </a:t>
            </a:r>
            <a:r>
              <a:rPr b="0" lang="pt-BR" sz="4800" spc="-1" strike="noStrike" cap="all">
                <a:solidFill>
                  <a:srgbClr val="34a5da"/>
                </a:solidFill>
                <a:latin typeface="DIN Condensed Bold"/>
                <a:ea typeface="DIN Condensed Bold"/>
              </a:rPr>
              <a:t>neighbor</a:t>
            </a:r>
            <a:endParaRPr b="0" lang="pt-BR" sz="4800" spc="-1" strike="noStrike">
              <a:solidFill>
                <a:srgbClr val="838787"/>
              </a:solidFill>
              <a:latin typeface="Avenir Next Medium"/>
            </a:endParaRPr>
          </a:p>
        </p:txBody>
      </p:sp>
      <p:pic>
        <p:nvPicPr>
          <p:cNvPr id="772" name="nnreg.pdf" descr="nnreg.pdf"/>
          <p:cNvPicPr/>
          <p:nvPr/>
        </p:nvPicPr>
        <p:blipFill>
          <a:blip r:embed="rId1"/>
          <a:stretch/>
        </p:blipFill>
        <p:spPr>
          <a:xfrm>
            <a:off x="1415160" y="1701720"/>
            <a:ext cx="10173960" cy="5568480"/>
          </a:xfrm>
          <a:prstGeom prst="rect">
            <a:avLst/>
          </a:prstGeom>
          <a:ln w="12600">
            <a:noFill/>
          </a:ln>
        </p:spPr>
      </p:pic>
      <p:pic>
        <p:nvPicPr>
          <p:cNvPr id="773" name="Image" descr="Image"/>
          <p:cNvPicPr/>
          <p:nvPr/>
        </p:nvPicPr>
        <p:blipFill>
          <a:blip r:embed="rId2"/>
          <a:stretch/>
        </p:blipFill>
        <p:spPr>
          <a:xfrm>
            <a:off x="4641840" y="7540200"/>
            <a:ext cx="3720600" cy="1091880"/>
          </a:xfrm>
          <a:prstGeom prst="rect">
            <a:avLst/>
          </a:prstGeom>
          <a:ln w="12600">
            <a:noFill/>
          </a:ln>
        </p:spPr>
      </p:pic>
      <p:sp>
        <p:nvSpPr>
          <p:cNvPr id="774" name="CustomShape 2"/>
          <p:cNvSpPr/>
          <p:nvPr/>
        </p:nvSpPr>
        <p:spPr>
          <a:xfrm>
            <a:off x="3757680" y="1878840"/>
            <a:ext cx="62388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k=1</a:t>
            </a:r>
            <a:endParaRPr b="0" lang="pt-BR" sz="2000" spc="-1" strike="noStrike">
              <a:latin typeface="Arial"/>
            </a:endParaRPr>
          </a:p>
        </p:txBody>
      </p:sp>
      <p:sp>
        <p:nvSpPr>
          <p:cNvPr id="775" name="CustomShape 3"/>
          <p:cNvSpPr/>
          <p:nvPr/>
        </p:nvSpPr>
        <p:spPr>
          <a:xfrm>
            <a:off x="8939520" y="1878840"/>
            <a:ext cx="62388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k=9</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54"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Optimal </a:t>
            </a:r>
            <a:r>
              <a:rPr b="0" lang="pt-BR" sz="3400" spc="-1" strike="noStrike">
                <a:solidFill>
                  <a:srgbClr val="e42832"/>
                </a:solidFill>
                <a:latin typeface="Avenir Next Medium"/>
                <a:ea typeface="Avenir Next Medium"/>
              </a:rPr>
              <a:t>Q-Value</a:t>
            </a:r>
            <a:r>
              <a:rPr b="0" lang="pt-BR" sz="3400" spc="-1" strike="noStrike">
                <a:solidFill>
                  <a:srgbClr val="222222"/>
                </a:solidFill>
                <a:latin typeface="Avenir Next Medium"/>
                <a:ea typeface="Avenir Next Medium"/>
              </a:rPr>
              <a:t>: Expected utility of taking action </a:t>
            </a:r>
            <a:r>
              <a:rPr b="0" i="1" lang="pt-BR" sz="3400" spc="-1" strike="noStrike">
                <a:solidFill>
                  <a:srgbClr val="222222"/>
                </a:solidFill>
                <a:latin typeface="Avenir Next Regular"/>
                <a:ea typeface="Avenir Next Regular"/>
              </a:rPr>
              <a:t>a</a:t>
            </a:r>
            <a:r>
              <a:rPr b="0" lang="pt-BR" sz="3400" spc="-1" strike="noStrike">
                <a:solidFill>
                  <a:srgbClr val="222222"/>
                </a:solidFill>
                <a:latin typeface="Avenir Next Medium"/>
                <a:ea typeface="Avenir Next Medium"/>
              </a:rPr>
              <a:t> in </a:t>
            </a:r>
            <a:r>
              <a:rPr b="0" i="1" lang="pt-BR" sz="3400" spc="-1" strike="noStrike">
                <a:solidFill>
                  <a:srgbClr val="222222"/>
                </a:solidFill>
                <a:latin typeface="Avenir Next Regular"/>
                <a:ea typeface="Avenir Next Regular"/>
              </a:rPr>
              <a:t>s</a:t>
            </a:r>
            <a:r>
              <a:rPr b="0" lang="pt-BR" sz="3400" spc="-1" strike="noStrike">
                <a:solidFill>
                  <a:srgbClr val="222222"/>
                </a:solidFill>
                <a:latin typeface="Avenir Next Medium"/>
                <a:ea typeface="Avenir Next Medium"/>
              </a:rPr>
              <a:t>, then acting optimally</a:t>
            </a: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Optimal policy is greedy w.r.t. Q*</a:t>
            </a:r>
            <a:r>
              <a:rPr b="0" lang="pt-BR" sz="3400" spc="-1" strike="noStrike">
                <a:solidFill>
                  <a:srgbClr val="222222"/>
                </a:solidFill>
                <a:latin typeface="Avenir Next Medium"/>
                <a:ea typeface="Avenir Next Medium"/>
              </a:rPr>
              <a:t>:</a:t>
            </a:r>
            <a:endParaRPr b="0" lang="pt-BR" sz="3400" spc="-1" strike="noStrike">
              <a:solidFill>
                <a:srgbClr val="a6aaa9"/>
              </a:solidFill>
              <a:latin typeface="Avenir Next Medium"/>
            </a:endParaRPr>
          </a:p>
        </p:txBody>
      </p:sp>
      <p:sp>
        <p:nvSpPr>
          <p:cNvPr id="355"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k</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v</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d</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p</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s</a:t>
            </a:r>
            <a:endParaRPr b="0" lang="pt-BR" sz="4800" spc="-1" strike="noStrike">
              <a:solidFill>
                <a:srgbClr val="838787"/>
              </a:solidFill>
              <a:latin typeface="Avenir Next Medium"/>
            </a:endParaRPr>
          </a:p>
        </p:txBody>
      </p:sp>
      <p:pic>
        <p:nvPicPr>
          <p:cNvPr id="356" name="Image" descr="Image"/>
          <p:cNvPicPr/>
          <p:nvPr/>
        </p:nvPicPr>
        <p:blipFill>
          <a:blip r:embed="rId1"/>
          <a:stretch/>
        </p:blipFill>
        <p:spPr>
          <a:xfrm>
            <a:off x="1295280" y="3581280"/>
            <a:ext cx="10413720" cy="2590560"/>
          </a:xfrm>
          <a:prstGeom prst="rect">
            <a:avLst/>
          </a:prstGeom>
          <a:ln w="12600">
            <a:noFill/>
          </a:ln>
        </p:spPr>
      </p:pic>
      <p:pic>
        <p:nvPicPr>
          <p:cNvPr id="357" name="Image" descr="Image"/>
          <p:cNvPicPr/>
          <p:nvPr/>
        </p:nvPicPr>
        <p:blipFill>
          <a:blip r:embed="rId2"/>
          <a:stretch/>
        </p:blipFill>
        <p:spPr>
          <a:xfrm>
            <a:off x="4444920" y="8251200"/>
            <a:ext cx="4114440" cy="634680"/>
          </a:xfrm>
          <a:prstGeom prst="rect">
            <a:avLst/>
          </a:prstGeom>
          <a:ln w="1260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iterate type="el">
                                    <p:tmAbs val="0"/>
                                  </p:iterate>
                                  <p:childTnLst>
                                    <p:set>
                                      <p:cBhvr>
                                        <p:cTn id="6" fill="hold"/>
                                        <p:tgtEl>
                                          <p:spTgt spid="354">
                                            <p:txEl>
                                              <p:pRg st="1" end="1"/>
                                            </p:txEl>
                                          </p:spTgt>
                                        </p:tgtEl>
                                        <p:attrNameLst>
                                          <p:attrName>style.visibility</p:attrName>
                                        </p:attrNameLst>
                                      </p:cBhvr>
                                      <p:to>
                                        <p:strVal val="visible"/>
                                      </p:to>
                                    </p:set>
                                  </p:childTnLst>
                                </p:cTn>
                              </p:par>
                            </p:childTnLst>
                          </p:cTn>
                        </p:par>
                        <p:par>
                          <p:cTn id="7" fill="hold">
                            <p:stCondLst>
                              <p:cond delay="0"/>
                            </p:stCondLst>
                            <p:childTnLst>
                              <p:par>
                                <p:cTn id="8" nodeType="afterEffect" fill="hold" presetClass="entr" presetID="1">
                                  <p:stCondLst>
                                    <p:cond delay="0"/>
                                  </p:stCondLst>
                                  <p:iterate type="el">
                                    <p:tmAbs val="0"/>
                                  </p:iterate>
                                  <p:childTnLst>
                                    <p:set>
                                      <p:cBhvr>
                                        <p:cTn id="9" fill="hold"/>
                                        <p:tgtEl>
                                          <p:spTgt spid="354">
                                            <p:txEl>
                                              <p:pRg st="2" end="2"/>
                                            </p:txEl>
                                          </p:spTgt>
                                        </p:tgtEl>
                                        <p:attrNameLst>
                                          <p:attrName>style.visibility</p:attrName>
                                        </p:attrNameLst>
                                      </p:cBhvr>
                                      <p:to>
                                        <p:strVal val="visible"/>
                                      </p:to>
                                    </p:set>
                                  </p:childTnLst>
                                </p:cTn>
                              </p:par>
                            </p:childTnLst>
                          </p:cTn>
                        </p:par>
                        <p:par>
                          <p:cTn id="10" fill="hold">
                            <p:stCondLst>
                              <p:cond delay="0"/>
                            </p:stCondLst>
                            <p:childTnLst>
                              <p:par>
                                <p:cTn id="11" nodeType="afterEffect" fill="hold" presetClass="entr" presetID="1">
                                  <p:stCondLst>
                                    <p:cond delay="0"/>
                                  </p:stCondLst>
                                  <p:iterate type="el">
                                    <p:tmAbs val="0"/>
                                  </p:iterate>
                                  <p:childTnLst>
                                    <p:set>
                                      <p:cBhvr>
                                        <p:cTn id="12" fill="hold"/>
                                        <p:tgtEl>
                                          <p:spTgt spid="354">
                                            <p:txEl>
                                              <p:pRg st="3" end="3"/>
                                            </p:txEl>
                                          </p:spTgt>
                                        </p:tgtEl>
                                        <p:attrNameLst>
                                          <p:attrName>style.visibility</p:attrName>
                                        </p:attrNameLst>
                                      </p:cBhvr>
                                      <p:to>
                                        <p:strVal val="visible"/>
                                      </p:to>
                                    </p:set>
                                  </p:childTnLst>
                                </p:cTn>
                              </p:par>
                            </p:childTnLst>
                          </p:cTn>
                        </p:par>
                        <p:par>
                          <p:cTn id="13" fill="hold">
                            <p:stCondLst>
                              <p:cond delay="0"/>
                            </p:stCondLst>
                            <p:childTnLst>
                              <p:par>
                                <p:cTn id="14" nodeType="afterEffect" fill="hold" presetClass="entr" presetID="1">
                                  <p:stCondLst>
                                    <p:cond delay="0"/>
                                  </p:stCondLst>
                                  <p:iterate type="el">
                                    <p:tmAbs val="0"/>
                                  </p:iterate>
                                  <p:childTnLst>
                                    <p:set>
                                      <p:cBhvr>
                                        <p:cTn id="15" fill="hold"/>
                                        <p:tgtEl>
                                          <p:spTgt spid="354">
                                            <p:txEl>
                                              <p:pRg st="4" end="4"/>
                                            </p:txEl>
                                          </p:spTgt>
                                        </p:tgtEl>
                                        <p:attrNameLst>
                                          <p:attrName>style.visibility</p:attrName>
                                        </p:attrNameLst>
                                      </p:cBhvr>
                                      <p:to>
                                        <p:strVal val="visible"/>
                                      </p:to>
                                    </p:set>
                                  </p:childTnLst>
                                </p:cTn>
                              </p:par>
                            </p:childTnLst>
                          </p:cTn>
                        </p:par>
                        <p:par>
                          <p:cTn id="16" fill="hold">
                            <p:stCondLst>
                              <p:cond delay="0"/>
                            </p:stCondLst>
                            <p:childTnLst>
                              <p:par>
                                <p:cTn id="17" nodeType="afterEffect" fill="hold" presetClass="entr" presetID="1">
                                  <p:stCondLst>
                                    <p:cond delay="0"/>
                                  </p:stCondLst>
                                  <p:iterate type="el">
                                    <p:tmAbs val="0"/>
                                  </p:iterate>
                                  <p:childTnLst>
                                    <p:set>
                                      <p:cBhvr>
                                        <p:cTn id="18" fill="hold"/>
                                        <p:tgtEl>
                                          <p:spTgt spid="35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fill="hold" presetClass="entr" presetID="1">
                                  <p:stCondLst>
                                    <p:cond delay="0"/>
                                  </p:stCondLst>
                                  <p:iterate type="el">
                                    <p:tmAbs val="0"/>
                                  </p:iterate>
                                  <p:childTnLst>
                                    <p:set>
                                      <p:cBhvr>
                                        <p:cTn id="22" fill="hold"/>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TextShape 1"/>
          <p:cNvSpPr txBox="1"/>
          <p:nvPr/>
        </p:nvSpPr>
        <p:spPr>
          <a:xfrm>
            <a:off x="406440" y="1905120"/>
            <a:ext cx="12191760" cy="708732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c41c2d"/>
                </a:solidFill>
                <a:latin typeface="Avenir Next Medium"/>
                <a:ea typeface="Avenir Next Medium"/>
              </a:rPr>
              <a:t>Caveats</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Require lots of data (bad for starting learning)</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Computing function is expensive (needs to find closest neighbors)</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Outliers can have great effect</a:t>
            </a:r>
            <a:endParaRPr b="0" lang="pt-BR" sz="3400" spc="-1" strike="noStrike">
              <a:solidFill>
                <a:srgbClr val="a6aaa9"/>
              </a:solidFill>
              <a:latin typeface="Avenir Next Medium"/>
            </a:endParaRPr>
          </a:p>
          <a:p>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316936"/>
                </a:solidFill>
                <a:latin typeface="Avenir Next Medium"/>
                <a:ea typeface="Avenir Next Medium"/>
              </a:rPr>
              <a:t>Advantages</a:t>
            </a:r>
            <a:endParaRPr b="0" lang="pt-BR" sz="3400" spc="-1" strike="noStrike">
              <a:solidFill>
                <a:srgbClr val="a6aaa9"/>
              </a:solidFill>
              <a:latin typeface="Avenir Next Medium"/>
            </a:endParaRPr>
          </a:p>
          <a:p>
            <a:pPr lvl="1" marL="88884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Can approximate very complicated functions</a:t>
            </a:r>
            <a:endParaRPr b="0" lang="pt-BR" sz="3400" spc="-1" strike="noStrike">
              <a:solidFill>
                <a:srgbClr val="a6aaa9"/>
              </a:solidFill>
              <a:latin typeface="Avenir Next Medium"/>
            </a:endParaRPr>
          </a:p>
        </p:txBody>
      </p:sp>
      <p:sp>
        <p:nvSpPr>
          <p:cNvPr id="777"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nearest </a:t>
            </a:r>
            <a:r>
              <a:rPr b="0" lang="pt-BR" sz="4800" spc="-1" strike="noStrike" cap="all">
                <a:solidFill>
                  <a:srgbClr val="34a5da"/>
                </a:solidFill>
                <a:latin typeface="DIN Condensed Bold"/>
                <a:ea typeface="DIN Condensed Bold"/>
              </a:rPr>
              <a:t>neighbor</a:t>
            </a:r>
            <a:r>
              <a:rPr b="0" lang="pt-BR" sz="4800" spc="-1" strike="noStrike" cap="all">
                <a:solidFill>
                  <a:srgbClr val="34a5da"/>
                </a:solidFill>
                <a:latin typeface="DIN Condensed Bold"/>
                <a:ea typeface="DIN Condensed Bold"/>
              </a:rPr>
              <a:t>s</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TextShape 1"/>
          <p:cNvSpPr txBox="1"/>
          <p:nvPr/>
        </p:nvSpPr>
        <p:spPr>
          <a:xfrm>
            <a:off x="406440" y="1905120"/>
            <a:ext cx="12191760" cy="7401960"/>
          </a:xfrm>
          <a:prstGeom prst="rect">
            <a:avLst/>
          </a:prstGeom>
          <a:noFill/>
          <a:ln w="12600">
            <a:noFill/>
          </a:ln>
        </p:spPr>
        <p:txBody>
          <a:bodyPr lIns="50760" rIns="50760" tIns="50760" bIns="50760">
            <a:noAutofit/>
          </a:bodyPr>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a:lnSpc>
                <a:spcPct val="100000"/>
              </a:lnSpc>
              <a:spcBef>
                <a:spcPts val="2401"/>
              </a:spcBef>
            </a:pPr>
            <a:endParaRPr b="0" lang="pt-BR" sz="3400" spc="-1" strike="noStrike">
              <a:solidFill>
                <a:srgbClr val="a6aaa9"/>
              </a:solidFill>
              <a:latin typeface="Avenir Next Medium"/>
            </a:endParaRPr>
          </a:p>
          <a:p>
            <a:pPr marL="395640" indent="-39528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goal is to perform well on </a:t>
            </a:r>
            <a:r>
              <a:rPr b="0" lang="pt-BR" sz="3030" spc="-1" strike="noStrike">
                <a:solidFill>
                  <a:srgbClr val="e42832"/>
                </a:solidFill>
                <a:latin typeface="Avenir Next Medium"/>
                <a:ea typeface="Avenir Next Medium"/>
              </a:rPr>
              <a:t>unseen data</a:t>
            </a:r>
            <a:endParaRPr b="0" lang="pt-BR" sz="3030" spc="-1" strike="noStrike">
              <a:solidFill>
                <a:srgbClr val="a6aaa9"/>
              </a:solidFill>
              <a:latin typeface="Avenir Next Medium"/>
            </a:endParaRPr>
          </a:p>
        </p:txBody>
      </p:sp>
      <p:sp>
        <p:nvSpPr>
          <p:cNvPr id="779"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fitting, </a:t>
            </a:r>
            <a:r>
              <a:rPr b="0" lang="pt-BR" sz="4800" spc="-1" strike="noStrike" cap="all">
                <a:solidFill>
                  <a:srgbClr val="34a5da"/>
                </a:solidFill>
                <a:latin typeface="DIN Condensed Bold"/>
                <a:ea typeface="DIN Condensed Bold"/>
              </a:rPr>
              <a:t>underfitt</a:t>
            </a:r>
            <a:r>
              <a:rPr b="0" lang="pt-BR" sz="4800" spc="-1" strike="noStrike" cap="all">
                <a:solidFill>
                  <a:srgbClr val="34a5da"/>
                </a:solidFill>
                <a:latin typeface="DIN Condensed Bold"/>
                <a:ea typeface="DIN Condensed Bold"/>
              </a:rPr>
              <a:t>ing, </a:t>
            </a:r>
            <a:r>
              <a:rPr b="0" lang="pt-BR" sz="4800" spc="-1" strike="noStrike" cap="all">
                <a:solidFill>
                  <a:srgbClr val="34a5da"/>
                </a:solidFill>
                <a:latin typeface="DIN Condensed Bold"/>
                <a:ea typeface="DIN Condensed Bold"/>
              </a:rPr>
              <a:t>overfitti</a:t>
            </a:r>
            <a:r>
              <a:rPr b="0" lang="pt-BR" sz="4800" spc="-1" strike="noStrike" cap="all">
                <a:solidFill>
                  <a:srgbClr val="34a5da"/>
                </a:solidFill>
                <a:latin typeface="DIN Condensed Bold"/>
                <a:ea typeface="DIN Condensed Bold"/>
              </a:rPr>
              <a:t>ng</a:t>
            </a:r>
            <a:endParaRPr b="0" lang="pt-BR" sz="4800" spc="-1" strike="noStrike">
              <a:solidFill>
                <a:srgbClr val="838787"/>
              </a:solidFill>
              <a:latin typeface="Avenir Next Medium"/>
            </a:endParaRPr>
          </a:p>
        </p:txBody>
      </p:sp>
      <p:pic>
        <p:nvPicPr>
          <p:cNvPr id="780" name="curve-fit1.png" descr="curve-fit1.png"/>
          <p:cNvPicPr/>
          <p:nvPr/>
        </p:nvPicPr>
        <p:blipFill>
          <a:blip r:embed="rId1"/>
          <a:stretch/>
        </p:blipFill>
        <p:spPr>
          <a:xfrm>
            <a:off x="4555440" y="1905120"/>
            <a:ext cx="3893760" cy="2993760"/>
          </a:xfrm>
          <a:prstGeom prst="rect">
            <a:avLst/>
          </a:prstGeom>
          <a:ln w="12600">
            <a:noFill/>
          </a:ln>
        </p:spPr>
      </p:pic>
      <p:pic>
        <p:nvPicPr>
          <p:cNvPr id="781" name="curve-fit2.pdf" descr="curve-fit2.pdf"/>
          <p:cNvPicPr/>
          <p:nvPr/>
        </p:nvPicPr>
        <p:blipFill>
          <a:blip r:embed="rId2"/>
          <a:stretch/>
        </p:blipFill>
        <p:spPr>
          <a:xfrm>
            <a:off x="333720" y="5583600"/>
            <a:ext cx="3022200" cy="2323800"/>
          </a:xfrm>
          <a:prstGeom prst="rect">
            <a:avLst/>
          </a:prstGeom>
          <a:ln w="12600">
            <a:noFill/>
          </a:ln>
        </p:spPr>
      </p:pic>
      <p:pic>
        <p:nvPicPr>
          <p:cNvPr id="782" name="curve-fit3.pdf" descr="curve-fit3.pdf"/>
          <p:cNvPicPr/>
          <p:nvPr/>
        </p:nvPicPr>
        <p:blipFill>
          <a:blip r:embed="rId3"/>
          <a:stretch/>
        </p:blipFill>
        <p:spPr>
          <a:xfrm>
            <a:off x="3438720" y="5583600"/>
            <a:ext cx="3022200" cy="2323800"/>
          </a:xfrm>
          <a:prstGeom prst="rect">
            <a:avLst/>
          </a:prstGeom>
          <a:ln w="12600">
            <a:noFill/>
          </a:ln>
        </p:spPr>
      </p:pic>
      <p:pic>
        <p:nvPicPr>
          <p:cNvPr id="783" name="curve-fit4.pdf" descr="curve-fit4.pdf"/>
          <p:cNvPicPr/>
          <p:nvPr/>
        </p:nvPicPr>
        <p:blipFill>
          <a:blip r:embed="rId4"/>
          <a:stretch/>
        </p:blipFill>
        <p:spPr>
          <a:xfrm>
            <a:off x="6543720" y="5627520"/>
            <a:ext cx="3022200" cy="2603160"/>
          </a:xfrm>
          <a:prstGeom prst="rect">
            <a:avLst/>
          </a:prstGeom>
          <a:ln w="12600">
            <a:noFill/>
          </a:ln>
        </p:spPr>
      </p:pic>
      <p:pic>
        <p:nvPicPr>
          <p:cNvPr id="784" name="curve-fit5.pdf" descr="curve-fit5.pdf"/>
          <p:cNvPicPr/>
          <p:nvPr/>
        </p:nvPicPr>
        <p:blipFill>
          <a:blip r:embed="rId5"/>
          <a:stretch/>
        </p:blipFill>
        <p:spPr>
          <a:xfrm>
            <a:off x="9648360" y="5627520"/>
            <a:ext cx="3022200" cy="2603160"/>
          </a:xfrm>
          <a:prstGeom prst="rect">
            <a:avLst/>
          </a:prstGeom>
          <a:ln w="1260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406440" y="1905120"/>
            <a:ext cx="12191760" cy="162360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Assume function is a linear combination on features (inputs)</a:t>
            </a:r>
            <a:endParaRPr b="0" lang="pt-BR" sz="3400" spc="-1" strike="noStrike">
              <a:solidFill>
                <a:srgbClr val="a6aaa9"/>
              </a:solidFill>
              <a:latin typeface="Avenir Next Medium"/>
            </a:endParaRPr>
          </a:p>
        </p:txBody>
      </p:sp>
      <p:sp>
        <p:nvSpPr>
          <p:cNvPr id="786"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parametri</a:t>
            </a:r>
            <a:r>
              <a:rPr b="0" lang="pt-BR" sz="4800" spc="-1" strike="noStrike" cap="all">
                <a:solidFill>
                  <a:srgbClr val="34a5da"/>
                </a:solidFill>
                <a:latin typeface="DIN Condensed Bold"/>
                <a:ea typeface="DIN Condensed Bold"/>
              </a:rPr>
              <a:t>c </a:t>
            </a: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 </a:t>
            </a:r>
            <a:r>
              <a:rPr b="0" lang="pt-BR" sz="4800" spc="-1" strike="noStrike" cap="all">
                <a:solidFill>
                  <a:srgbClr val="34a5da"/>
                </a:solidFill>
                <a:latin typeface="DIN Condensed Bold"/>
                <a:ea typeface="DIN Condensed Bold"/>
              </a:rPr>
              <a:t>linear </a:t>
            </a: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a:t>
            </a:r>
            <a:endParaRPr b="0" lang="pt-BR" sz="4800" spc="-1" strike="noStrike">
              <a:solidFill>
                <a:srgbClr val="838787"/>
              </a:solidFill>
              <a:latin typeface="Avenir Next Medium"/>
            </a:endParaRPr>
          </a:p>
        </p:txBody>
      </p:sp>
      <p:sp>
        <p:nvSpPr>
          <p:cNvPr id="787" name="Line 3"/>
          <p:cNvSpPr/>
          <p:nvPr/>
        </p:nvSpPr>
        <p:spPr>
          <a:xfrm flipV="1">
            <a:off x="1652400" y="4357440"/>
            <a:ext cx="3781440" cy="1532160"/>
          </a:xfrm>
          <a:prstGeom prst="line">
            <a:avLst/>
          </a:prstGeom>
          <a:ln w="38160">
            <a:solidFill>
              <a:srgbClr val="000000"/>
            </a:solidFill>
            <a:round/>
          </a:ln>
        </p:spPr>
        <p:style>
          <a:lnRef idx="0"/>
          <a:fillRef idx="0"/>
          <a:effectRef idx="0"/>
          <a:fontRef idx="minor"/>
        </p:style>
      </p:sp>
      <p:sp>
        <p:nvSpPr>
          <p:cNvPr id="788" name="Line 4"/>
          <p:cNvSpPr/>
          <p:nvPr/>
        </p:nvSpPr>
        <p:spPr>
          <a:xfrm>
            <a:off x="1652400" y="6578280"/>
            <a:ext cx="3763800" cy="1800"/>
          </a:xfrm>
          <a:prstGeom prst="line">
            <a:avLst/>
          </a:prstGeom>
          <a:ln w="3240">
            <a:solidFill>
              <a:srgbClr val="000000"/>
            </a:solidFill>
            <a:round/>
          </a:ln>
        </p:spPr>
        <p:style>
          <a:lnRef idx="0"/>
          <a:fillRef idx="0"/>
          <a:effectRef idx="0"/>
          <a:fontRef idx="minor"/>
        </p:style>
      </p:sp>
      <p:sp>
        <p:nvSpPr>
          <p:cNvPr id="789" name="Line 5"/>
          <p:cNvSpPr/>
          <p:nvPr/>
        </p:nvSpPr>
        <p:spPr>
          <a:xfrm flipV="1">
            <a:off x="1652400" y="3835080"/>
            <a:ext cx="1440" cy="2743200"/>
          </a:xfrm>
          <a:prstGeom prst="line">
            <a:avLst/>
          </a:prstGeom>
          <a:ln w="3240">
            <a:solidFill>
              <a:srgbClr val="000000"/>
            </a:solidFill>
            <a:round/>
          </a:ln>
        </p:spPr>
        <p:style>
          <a:lnRef idx="0"/>
          <a:fillRef idx="0"/>
          <a:effectRef idx="0"/>
          <a:fontRef idx="minor"/>
        </p:style>
      </p:sp>
      <p:sp>
        <p:nvSpPr>
          <p:cNvPr id="790" name="Line 6"/>
          <p:cNvSpPr/>
          <p:nvPr/>
        </p:nvSpPr>
        <p:spPr>
          <a:xfrm flipV="1">
            <a:off x="1652400" y="6537240"/>
            <a:ext cx="1440" cy="41040"/>
          </a:xfrm>
          <a:prstGeom prst="line">
            <a:avLst/>
          </a:prstGeom>
          <a:ln w="3240">
            <a:solidFill>
              <a:srgbClr val="000000"/>
            </a:solidFill>
            <a:round/>
          </a:ln>
        </p:spPr>
        <p:style>
          <a:lnRef idx="0"/>
          <a:fillRef idx="0"/>
          <a:effectRef idx="0"/>
          <a:fontRef idx="minor"/>
        </p:style>
      </p:sp>
      <p:sp>
        <p:nvSpPr>
          <p:cNvPr id="791" name="CustomShape 7"/>
          <p:cNvSpPr/>
          <p:nvPr/>
        </p:nvSpPr>
        <p:spPr>
          <a:xfrm>
            <a:off x="1710360" y="6526080"/>
            <a:ext cx="71280" cy="151920"/>
          </a:xfrm>
          <a:prstGeom prst="rect">
            <a:avLst/>
          </a:prstGeom>
          <a:noFill/>
          <a:ln w="12600">
            <a:noFill/>
          </a:ln>
        </p:spPr>
        <p:style>
          <a:lnRef idx="0"/>
          <a:fillRef idx="0"/>
          <a:effectRef idx="0"/>
          <a:fontRef idx="minor"/>
        </p:style>
        <p:txBody>
          <a:bodyPr wrap="none" lIns="0" rIns="0" tIns="0" bIns="0" anchor="ctr">
            <a:spAutoFit/>
          </a:bodyPr>
          <a:p>
            <a:pPr>
              <a:lnSpc>
                <a:spcPct val="100000"/>
              </a:lnSpc>
            </a:pPr>
            <a:r>
              <a:rPr b="0" lang="pt-BR" sz="1000" spc="-1" strike="noStrike">
                <a:solidFill>
                  <a:srgbClr val="000000"/>
                </a:solidFill>
                <a:latin typeface="Arial"/>
                <a:ea typeface="Arial"/>
              </a:rPr>
              <a:t>0</a:t>
            </a:r>
            <a:endParaRPr b="0" lang="pt-BR" sz="1000" spc="-1" strike="noStrike">
              <a:latin typeface="Arial"/>
            </a:endParaRPr>
          </a:p>
        </p:txBody>
      </p:sp>
      <p:sp>
        <p:nvSpPr>
          <p:cNvPr id="792" name="CustomShape 8"/>
          <p:cNvSpPr/>
          <p:nvPr/>
        </p:nvSpPr>
        <p:spPr>
          <a:xfrm>
            <a:off x="5448240" y="6526080"/>
            <a:ext cx="141120" cy="151920"/>
          </a:xfrm>
          <a:prstGeom prst="rect">
            <a:avLst/>
          </a:prstGeom>
          <a:noFill/>
          <a:ln w="12600">
            <a:noFill/>
          </a:ln>
        </p:spPr>
        <p:style>
          <a:lnRef idx="0"/>
          <a:fillRef idx="0"/>
          <a:effectRef idx="0"/>
          <a:fontRef idx="minor"/>
        </p:style>
        <p:txBody>
          <a:bodyPr wrap="none" lIns="0" rIns="0" tIns="0" bIns="0" anchor="ctr">
            <a:spAutoFit/>
          </a:bodyPr>
          <a:p>
            <a:pPr>
              <a:lnSpc>
                <a:spcPct val="100000"/>
              </a:lnSpc>
            </a:pPr>
            <a:r>
              <a:rPr b="0" lang="pt-BR" sz="1000" spc="-1" strike="noStrike">
                <a:solidFill>
                  <a:srgbClr val="000000"/>
                </a:solidFill>
                <a:latin typeface="Arial"/>
                <a:ea typeface="Arial"/>
              </a:rPr>
              <a:t>20</a:t>
            </a:r>
            <a:endParaRPr b="0" lang="pt-BR" sz="1000" spc="-1" strike="noStrike">
              <a:latin typeface="Arial"/>
            </a:endParaRPr>
          </a:p>
        </p:txBody>
      </p:sp>
      <p:sp>
        <p:nvSpPr>
          <p:cNvPr id="793" name="Line 9"/>
          <p:cNvSpPr/>
          <p:nvPr/>
        </p:nvSpPr>
        <p:spPr>
          <a:xfrm>
            <a:off x="1652400" y="6578280"/>
            <a:ext cx="33480" cy="1800"/>
          </a:xfrm>
          <a:prstGeom prst="line">
            <a:avLst/>
          </a:prstGeom>
          <a:ln w="3240">
            <a:solidFill>
              <a:srgbClr val="000000"/>
            </a:solidFill>
            <a:round/>
          </a:ln>
        </p:spPr>
        <p:style>
          <a:lnRef idx="0"/>
          <a:fillRef idx="0"/>
          <a:effectRef idx="0"/>
          <a:fontRef idx="minor"/>
        </p:style>
      </p:sp>
      <p:sp>
        <p:nvSpPr>
          <p:cNvPr id="794" name="CustomShape 10"/>
          <p:cNvSpPr/>
          <p:nvPr/>
        </p:nvSpPr>
        <p:spPr>
          <a:xfrm>
            <a:off x="1640520" y="6435720"/>
            <a:ext cx="71280" cy="151920"/>
          </a:xfrm>
          <a:prstGeom prst="rect">
            <a:avLst/>
          </a:prstGeom>
          <a:noFill/>
          <a:ln w="12600">
            <a:noFill/>
          </a:ln>
        </p:spPr>
        <p:style>
          <a:lnRef idx="0"/>
          <a:fillRef idx="0"/>
          <a:effectRef idx="0"/>
          <a:fontRef idx="minor"/>
        </p:style>
        <p:txBody>
          <a:bodyPr wrap="none" lIns="0" rIns="0" tIns="0" bIns="0" anchor="ctr">
            <a:spAutoFit/>
          </a:bodyPr>
          <a:p>
            <a:pPr>
              <a:lnSpc>
                <a:spcPct val="100000"/>
              </a:lnSpc>
            </a:pPr>
            <a:r>
              <a:rPr b="0" lang="pt-BR" sz="1000" spc="-1" strike="noStrike">
                <a:solidFill>
                  <a:srgbClr val="000000"/>
                </a:solidFill>
                <a:latin typeface="Arial"/>
                <a:ea typeface="Arial"/>
              </a:rPr>
              <a:t>0</a:t>
            </a:r>
            <a:endParaRPr b="0" lang="pt-BR" sz="1000" spc="-1" strike="noStrike">
              <a:latin typeface="Arial"/>
            </a:endParaRPr>
          </a:p>
        </p:txBody>
      </p:sp>
      <p:sp>
        <p:nvSpPr>
          <p:cNvPr id="795" name="Line 11"/>
          <p:cNvSpPr/>
          <p:nvPr/>
        </p:nvSpPr>
        <p:spPr>
          <a:xfrm>
            <a:off x="1652400" y="5206680"/>
            <a:ext cx="33480" cy="1800"/>
          </a:xfrm>
          <a:prstGeom prst="line">
            <a:avLst/>
          </a:prstGeom>
          <a:ln w="3240">
            <a:solidFill>
              <a:srgbClr val="000000"/>
            </a:solidFill>
            <a:round/>
          </a:ln>
        </p:spPr>
        <p:style>
          <a:lnRef idx="0"/>
          <a:fillRef idx="0"/>
          <a:effectRef idx="0"/>
          <a:fontRef idx="minor"/>
        </p:style>
      </p:sp>
      <p:sp>
        <p:nvSpPr>
          <p:cNvPr id="796" name="CustomShape 12"/>
          <p:cNvSpPr/>
          <p:nvPr/>
        </p:nvSpPr>
        <p:spPr>
          <a:xfrm>
            <a:off x="1588680" y="5067360"/>
            <a:ext cx="141120" cy="151920"/>
          </a:xfrm>
          <a:prstGeom prst="rect">
            <a:avLst/>
          </a:prstGeom>
          <a:noFill/>
          <a:ln w="12600">
            <a:noFill/>
          </a:ln>
        </p:spPr>
        <p:style>
          <a:lnRef idx="0"/>
          <a:fillRef idx="0"/>
          <a:effectRef idx="0"/>
          <a:fontRef idx="minor"/>
        </p:style>
        <p:txBody>
          <a:bodyPr wrap="none" lIns="0" rIns="0" tIns="0" bIns="0" anchor="ctr">
            <a:spAutoFit/>
          </a:bodyPr>
          <a:p>
            <a:pPr>
              <a:lnSpc>
                <a:spcPct val="100000"/>
              </a:lnSpc>
            </a:pPr>
            <a:r>
              <a:rPr b="0" lang="pt-BR" sz="1000" spc="-1" strike="noStrike">
                <a:solidFill>
                  <a:srgbClr val="000000"/>
                </a:solidFill>
                <a:latin typeface="Arial"/>
                <a:ea typeface="Arial"/>
              </a:rPr>
              <a:t>20</a:t>
            </a:r>
            <a:endParaRPr b="0" lang="pt-BR" sz="1000" spc="-1" strike="noStrike">
              <a:latin typeface="Arial"/>
            </a:endParaRPr>
          </a:p>
        </p:txBody>
      </p:sp>
      <p:sp>
        <p:nvSpPr>
          <p:cNvPr id="797" name="Line 13"/>
          <p:cNvSpPr/>
          <p:nvPr/>
        </p:nvSpPr>
        <p:spPr>
          <a:xfrm>
            <a:off x="1652400" y="3962160"/>
            <a:ext cx="33480" cy="1800"/>
          </a:xfrm>
          <a:prstGeom prst="line">
            <a:avLst/>
          </a:prstGeom>
          <a:ln w="3240">
            <a:solidFill>
              <a:srgbClr val="000000"/>
            </a:solidFill>
            <a:round/>
          </a:ln>
        </p:spPr>
        <p:style>
          <a:lnRef idx="0"/>
          <a:fillRef idx="0"/>
          <a:effectRef idx="0"/>
          <a:fontRef idx="minor"/>
        </p:style>
      </p:sp>
      <p:sp>
        <p:nvSpPr>
          <p:cNvPr id="798" name="CustomShape 14"/>
          <p:cNvSpPr/>
          <p:nvPr/>
        </p:nvSpPr>
        <p:spPr>
          <a:xfrm>
            <a:off x="1588680" y="3695760"/>
            <a:ext cx="141120" cy="151920"/>
          </a:xfrm>
          <a:prstGeom prst="rect">
            <a:avLst/>
          </a:prstGeom>
          <a:noFill/>
          <a:ln w="12600">
            <a:noFill/>
          </a:ln>
        </p:spPr>
        <p:style>
          <a:lnRef idx="0"/>
          <a:fillRef idx="0"/>
          <a:effectRef idx="0"/>
          <a:fontRef idx="minor"/>
        </p:style>
        <p:txBody>
          <a:bodyPr wrap="none" lIns="0" rIns="0" tIns="0" bIns="0" anchor="ctr">
            <a:spAutoFit/>
          </a:bodyPr>
          <a:p>
            <a:pPr>
              <a:lnSpc>
                <a:spcPct val="100000"/>
              </a:lnSpc>
            </a:pPr>
            <a:r>
              <a:rPr b="0" lang="pt-BR" sz="1000" spc="-1" strike="noStrike">
                <a:solidFill>
                  <a:srgbClr val="000000"/>
                </a:solidFill>
                <a:latin typeface="Arial"/>
                <a:ea typeface="Arial"/>
              </a:rPr>
              <a:t>40</a:t>
            </a:r>
            <a:endParaRPr b="0" lang="pt-BR" sz="1000" spc="-1" strike="noStrike">
              <a:latin typeface="Arial"/>
            </a:endParaRPr>
          </a:p>
        </p:txBody>
      </p:sp>
      <p:sp>
        <p:nvSpPr>
          <p:cNvPr id="799" name="CustomShape 15"/>
          <p:cNvSpPr/>
          <p:nvPr/>
        </p:nvSpPr>
        <p:spPr>
          <a:xfrm>
            <a:off x="1798560" y="5792760"/>
            <a:ext cx="77400" cy="72720"/>
          </a:xfrm>
          <a:prstGeom prst="ellipse">
            <a:avLst/>
          </a:prstGeom>
          <a:solidFill>
            <a:srgbClr val="ff0000"/>
          </a:solidFill>
          <a:ln>
            <a:solidFill>
              <a:srgbClr val="ff0000"/>
            </a:solidFill>
          </a:ln>
        </p:spPr>
        <p:style>
          <a:lnRef idx="0"/>
          <a:fillRef idx="0"/>
          <a:effectRef idx="0"/>
          <a:fontRef idx="minor"/>
        </p:style>
      </p:sp>
      <p:sp>
        <p:nvSpPr>
          <p:cNvPr id="800" name="CustomShape 16"/>
          <p:cNvSpPr/>
          <p:nvPr/>
        </p:nvSpPr>
        <p:spPr>
          <a:xfrm>
            <a:off x="1798560" y="5792760"/>
            <a:ext cx="77400" cy="72720"/>
          </a:xfrm>
          <a:prstGeom prst="ellipse">
            <a:avLst/>
          </a:prstGeom>
          <a:solidFill>
            <a:srgbClr val="ff0000"/>
          </a:solidFill>
          <a:ln w="3240">
            <a:solidFill>
              <a:srgbClr val="ff0000"/>
            </a:solidFill>
            <a:round/>
          </a:ln>
        </p:spPr>
        <p:style>
          <a:lnRef idx="0"/>
          <a:fillRef idx="0"/>
          <a:effectRef idx="0"/>
          <a:fontRef idx="minor"/>
        </p:style>
      </p:sp>
      <p:sp>
        <p:nvSpPr>
          <p:cNvPr id="801" name="CustomShape 17"/>
          <p:cNvSpPr/>
          <p:nvPr/>
        </p:nvSpPr>
        <p:spPr>
          <a:xfrm>
            <a:off x="1990800" y="5367240"/>
            <a:ext cx="77400" cy="72720"/>
          </a:xfrm>
          <a:prstGeom prst="ellipse">
            <a:avLst/>
          </a:prstGeom>
          <a:solidFill>
            <a:srgbClr val="ff0000"/>
          </a:solidFill>
          <a:ln>
            <a:solidFill>
              <a:srgbClr val="ff0000"/>
            </a:solidFill>
          </a:ln>
        </p:spPr>
        <p:style>
          <a:lnRef idx="0"/>
          <a:fillRef idx="0"/>
          <a:effectRef idx="0"/>
          <a:fontRef idx="minor"/>
        </p:style>
      </p:sp>
      <p:sp>
        <p:nvSpPr>
          <p:cNvPr id="802" name="CustomShape 18"/>
          <p:cNvSpPr/>
          <p:nvPr/>
        </p:nvSpPr>
        <p:spPr>
          <a:xfrm>
            <a:off x="1990800" y="5367240"/>
            <a:ext cx="77400" cy="72720"/>
          </a:xfrm>
          <a:prstGeom prst="ellipse">
            <a:avLst/>
          </a:prstGeom>
          <a:solidFill>
            <a:srgbClr val="ff0000"/>
          </a:solidFill>
          <a:ln w="3240">
            <a:solidFill>
              <a:srgbClr val="ff0000"/>
            </a:solidFill>
            <a:round/>
          </a:ln>
        </p:spPr>
        <p:style>
          <a:lnRef idx="0"/>
          <a:fillRef idx="0"/>
          <a:effectRef idx="0"/>
          <a:fontRef idx="minor"/>
        </p:style>
      </p:sp>
      <p:sp>
        <p:nvSpPr>
          <p:cNvPr id="803" name="CustomShape 19"/>
          <p:cNvSpPr/>
          <p:nvPr/>
        </p:nvSpPr>
        <p:spPr>
          <a:xfrm>
            <a:off x="2179800" y="5745240"/>
            <a:ext cx="78840" cy="70920"/>
          </a:xfrm>
          <a:prstGeom prst="ellipse">
            <a:avLst/>
          </a:prstGeom>
          <a:solidFill>
            <a:srgbClr val="ff0000"/>
          </a:solidFill>
          <a:ln>
            <a:solidFill>
              <a:srgbClr val="ff0000"/>
            </a:solidFill>
          </a:ln>
        </p:spPr>
        <p:style>
          <a:lnRef idx="0"/>
          <a:fillRef idx="0"/>
          <a:effectRef idx="0"/>
          <a:fontRef idx="minor"/>
        </p:style>
      </p:sp>
      <p:sp>
        <p:nvSpPr>
          <p:cNvPr id="804" name="CustomShape 20"/>
          <p:cNvSpPr/>
          <p:nvPr/>
        </p:nvSpPr>
        <p:spPr>
          <a:xfrm>
            <a:off x="2179800" y="5745240"/>
            <a:ext cx="78840" cy="70920"/>
          </a:xfrm>
          <a:prstGeom prst="ellipse">
            <a:avLst/>
          </a:prstGeom>
          <a:solidFill>
            <a:srgbClr val="ff0000"/>
          </a:solidFill>
          <a:ln w="3240">
            <a:solidFill>
              <a:srgbClr val="ff0000"/>
            </a:solidFill>
            <a:round/>
          </a:ln>
        </p:spPr>
        <p:style>
          <a:lnRef idx="0"/>
          <a:fillRef idx="0"/>
          <a:effectRef idx="0"/>
          <a:fontRef idx="minor"/>
        </p:style>
      </p:sp>
      <p:sp>
        <p:nvSpPr>
          <p:cNvPr id="805" name="CustomShape 21"/>
          <p:cNvSpPr/>
          <p:nvPr/>
        </p:nvSpPr>
        <p:spPr>
          <a:xfrm>
            <a:off x="2362320" y="5800680"/>
            <a:ext cx="78840" cy="72720"/>
          </a:xfrm>
          <a:prstGeom prst="ellipse">
            <a:avLst/>
          </a:prstGeom>
          <a:solidFill>
            <a:srgbClr val="ff0000"/>
          </a:solidFill>
          <a:ln>
            <a:solidFill>
              <a:srgbClr val="ff0000"/>
            </a:solidFill>
          </a:ln>
        </p:spPr>
        <p:style>
          <a:lnRef idx="0"/>
          <a:fillRef idx="0"/>
          <a:effectRef idx="0"/>
          <a:fontRef idx="minor"/>
        </p:style>
      </p:sp>
      <p:sp>
        <p:nvSpPr>
          <p:cNvPr id="806" name="CustomShape 22"/>
          <p:cNvSpPr/>
          <p:nvPr/>
        </p:nvSpPr>
        <p:spPr>
          <a:xfrm>
            <a:off x="2362320" y="5800680"/>
            <a:ext cx="78840" cy="72720"/>
          </a:xfrm>
          <a:prstGeom prst="ellipse">
            <a:avLst/>
          </a:prstGeom>
          <a:solidFill>
            <a:srgbClr val="ff0000"/>
          </a:solidFill>
          <a:ln w="3240">
            <a:solidFill>
              <a:srgbClr val="ff0000"/>
            </a:solidFill>
            <a:round/>
          </a:ln>
        </p:spPr>
        <p:style>
          <a:lnRef idx="0"/>
          <a:fillRef idx="0"/>
          <a:effectRef idx="0"/>
          <a:fontRef idx="minor"/>
        </p:style>
      </p:sp>
      <p:sp>
        <p:nvSpPr>
          <p:cNvPr id="807" name="CustomShape 23"/>
          <p:cNvSpPr/>
          <p:nvPr/>
        </p:nvSpPr>
        <p:spPr>
          <a:xfrm>
            <a:off x="2554200" y="5600880"/>
            <a:ext cx="75960" cy="70920"/>
          </a:xfrm>
          <a:prstGeom prst="ellipse">
            <a:avLst/>
          </a:prstGeom>
          <a:solidFill>
            <a:srgbClr val="ff0000"/>
          </a:solidFill>
          <a:ln>
            <a:solidFill>
              <a:srgbClr val="ff0000"/>
            </a:solidFill>
          </a:ln>
        </p:spPr>
        <p:style>
          <a:lnRef idx="0"/>
          <a:fillRef idx="0"/>
          <a:effectRef idx="0"/>
          <a:fontRef idx="minor"/>
        </p:style>
      </p:sp>
      <p:sp>
        <p:nvSpPr>
          <p:cNvPr id="808" name="CustomShape 24"/>
          <p:cNvSpPr/>
          <p:nvPr/>
        </p:nvSpPr>
        <p:spPr>
          <a:xfrm>
            <a:off x="2554200" y="5600880"/>
            <a:ext cx="75960" cy="70920"/>
          </a:xfrm>
          <a:prstGeom prst="ellipse">
            <a:avLst/>
          </a:prstGeom>
          <a:solidFill>
            <a:srgbClr val="ff0000"/>
          </a:solidFill>
          <a:ln w="3240">
            <a:solidFill>
              <a:srgbClr val="ff0000"/>
            </a:solidFill>
            <a:round/>
          </a:ln>
        </p:spPr>
        <p:style>
          <a:lnRef idx="0"/>
          <a:fillRef idx="0"/>
          <a:effectRef idx="0"/>
          <a:fontRef idx="minor"/>
        </p:style>
      </p:sp>
      <p:sp>
        <p:nvSpPr>
          <p:cNvPr id="809" name="CustomShape 25"/>
          <p:cNvSpPr/>
          <p:nvPr/>
        </p:nvSpPr>
        <p:spPr>
          <a:xfrm>
            <a:off x="2744640" y="5391000"/>
            <a:ext cx="77400" cy="72720"/>
          </a:xfrm>
          <a:prstGeom prst="ellipse">
            <a:avLst/>
          </a:prstGeom>
          <a:solidFill>
            <a:srgbClr val="ff0000"/>
          </a:solidFill>
          <a:ln>
            <a:solidFill>
              <a:srgbClr val="ff0000"/>
            </a:solidFill>
          </a:ln>
        </p:spPr>
        <p:style>
          <a:lnRef idx="0"/>
          <a:fillRef idx="0"/>
          <a:effectRef idx="0"/>
          <a:fontRef idx="minor"/>
        </p:style>
      </p:sp>
      <p:sp>
        <p:nvSpPr>
          <p:cNvPr id="810" name="CustomShape 26"/>
          <p:cNvSpPr/>
          <p:nvPr/>
        </p:nvSpPr>
        <p:spPr>
          <a:xfrm>
            <a:off x="2744640" y="5391000"/>
            <a:ext cx="77400" cy="72720"/>
          </a:xfrm>
          <a:prstGeom prst="ellipse">
            <a:avLst/>
          </a:prstGeom>
          <a:solidFill>
            <a:srgbClr val="ff0000"/>
          </a:solidFill>
          <a:ln w="3240">
            <a:solidFill>
              <a:srgbClr val="ff0000"/>
            </a:solidFill>
            <a:round/>
          </a:ln>
        </p:spPr>
        <p:style>
          <a:lnRef idx="0"/>
          <a:fillRef idx="0"/>
          <a:effectRef idx="0"/>
          <a:fontRef idx="minor"/>
        </p:style>
      </p:sp>
      <p:sp>
        <p:nvSpPr>
          <p:cNvPr id="811" name="CustomShape 27"/>
          <p:cNvSpPr/>
          <p:nvPr/>
        </p:nvSpPr>
        <p:spPr>
          <a:xfrm>
            <a:off x="2927520" y="5199120"/>
            <a:ext cx="77400" cy="72720"/>
          </a:xfrm>
          <a:prstGeom prst="ellipse">
            <a:avLst/>
          </a:prstGeom>
          <a:solidFill>
            <a:srgbClr val="ff0000"/>
          </a:solidFill>
          <a:ln>
            <a:solidFill>
              <a:srgbClr val="ff0000"/>
            </a:solidFill>
          </a:ln>
        </p:spPr>
        <p:style>
          <a:lnRef idx="0"/>
          <a:fillRef idx="0"/>
          <a:effectRef idx="0"/>
          <a:fontRef idx="minor"/>
        </p:style>
      </p:sp>
      <p:sp>
        <p:nvSpPr>
          <p:cNvPr id="812" name="CustomShape 28"/>
          <p:cNvSpPr/>
          <p:nvPr/>
        </p:nvSpPr>
        <p:spPr>
          <a:xfrm>
            <a:off x="2927520" y="5199120"/>
            <a:ext cx="77400" cy="72720"/>
          </a:xfrm>
          <a:prstGeom prst="ellipse">
            <a:avLst/>
          </a:prstGeom>
          <a:solidFill>
            <a:srgbClr val="ff0000"/>
          </a:solidFill>
          <a:ln w="3240">
            <a:solidFill>
              <a:srgbClr val="ff0000"/>
            </a:solidFill>
            <a:round/>
          </a:ln>
        </p:spPr>
        <p:style>
          <a:lnRef idx="0"/>
          <a:fillRef idx="0"/>
          <a:effectRef idx="0"/>
          <a:fontRef idx="minor"/>
        </p:style>
      </p:sp>
      <p:sp>
        <p:nvSpPr>
          <p:cNvPr id="813" name="CustomShape 29"/>
          <p:cNvSpPr/>
          <p:nvPr/>
        </p:nvSpPr>
        <p:spPr>
          <a:xfrm>
            <a:off x="3117960" y="5391000"/>
            <a:ext cx="77400" cy="72720"/>
          </a:xfrm>
          <a:prstGeom prst="ellipse">
            <a:avLst/>
          </a:prstGeom>
          <a:solidFill>
            <a:srgbClr val="ff0000"/>
          </a:solidFill>
          <a:ln>
            <a:solidFill>
              <a:srgbClr val="ff0000"/>
            </a:solidFill>
          </a:ln>
        </p:spPr>
        <p:style>
          <a:lnRef idx="0"/>
          <a:fillRef idx="0"/>
          <a:effectRef idx="0"/>
          <a:fontRef idx="minor"/>
        </p:style>
      </p:sp>
      <p:sp>
        <p:nvSpPr>
          <p:cNvPr id="814" name="CustomShape 30"/>
          <p:cNvSpPr/>
          <p:nvPr/>
        </p:nvSpPr>
        <p:spPr>
          <a:xfrm>
            <a:off x="3117960" y="5391000"/>
            <a:ext cx="77400" cy="72720"/>
          </a:xfrm>
          <a:prstGeom prst="ellipse">
            <a:avLst/>
          </a:prstGeom>
          <a:solidFill>
            <a:srgbClr val="ff0000"/>
          </a:solidFill>
          <a:ln w="3240">
            <a:solidFill>
              <a:srgbClr val="ff0000"/>
            </a:solidFill>
            <a:round/>
          </a:ln>
        </p:spPr>
        <p:style>
          <a:lnRef idx="0"/>
          <a:fillRef idx="0"/>
          <a:effectRef idx="0"/>
          <a:fontRef idx="minor"/>
        </p:style>
      </p:sp>
      <p:sp>
        <p:nvSpPr>
          <p:cNvPr id="815" name="CustomShape 31"/>
          <p:cNvSpPr/>
          <p:nvPr/>
        </p:nvSpPr>
        <p:spPr>
          <a:xfrm>
            <a:off x="3308400" y="4933800"/>
            <a:ext cx="77400" cy="72720"/>
          </a:xfrm>
          <a:prstGeom prst="ellipse">
            <a:avLst/>
          </a:prstGeom>
          <a:solidFill>
            <a:srgbClr val="ff0000"/>
          </a:solidFill>
          <a:ln>
            <a:solidFill>
              <a:srgbClr val="ff0000"/>
            </a:solidFill>
          </a:ln>
        </p:spPr>
        <p:style>
          <a:lnRef idx="0"/>
          <a:fillRef idx="0"/>
          <a:effectRef idx="0"/>
          <a:fontRef idx="minor"/>
        </p:style>
      </p:sp>
      <p:sp>
        <p:nvSpPr>
          <p:cNvPr id="816" name="CustomShape 32"/>
          <p:cNvSpPr/>
          <p:nvPr/>
        </p:nvSpPr>
        <p:spPr>
          <a:xfrm>
            <a:off x="3308400" y="4933800"/>
            <a:ext cx="77400" cy="72720"/>
          </a:xfrm>
          <a:prstGeom prst="ellipse">
            <a:avLst/>
          </a:prstGeom>
          <a:solidFill>
            <a:srgbClr val="ff0000"/>
          </a:solidFill>
          <a:ln w="3240">
            <a:solidFill>
              <a:srgbClr val="ff0000"/>
            </a:solidFill>
            <a:round/>
          </a:ln>
        </p:spPr>
        <p:style>
          <a:lnRef idx="0"/>
          <a:fillRef idx="0"/>
          <a:effectRef idx="0"/>
          <a:fontRef idx="minor"/>
        </p:style>
      </p:sp>
      <p:sp>
        <p:nvSpPr>
          <p:cNvPr id="817" name="CustomShape 33"/>
          <p:cNvSpPr/>
          <p:nvPr/>
        </p:nvSpPr>
        <p:spPr>
          <a:xfrm>
            <a:off x="3498840" y="5175360"/>
            <a:ext cx="77400" cy="70920"/>
          </a:xfrm>
          <a:prstGeom prst="ellipse">
            <a:avLst/>
          </a:prstGeom>
          <a:solidFill>
            <a:srgbClr val="ff0000"/>
          </a:solidFill>
          <a:ln>
            <a:solidFill>
              <a:srgbClr val="ff0000"/>
            </a:solidFill>
          </a:ln>
        </p:spPr>
        <p:style>
          <a:lnRef idx="0"/>
          <a:fillRef idx="0"/>
          <a:effectRef idx="0"/>
          <a:fontRef idx="minor"/>
        </p:style>
      </p:sp>
      <p:sp>
        <p:nvSpPr>
          <p:cNvPr id="818" name="CustomShape 34"/>
          <p:cNvSpPr/>
          <p:nvPr/>
        </p:nvSpPr>
        <p:spPr>
          <a:xfrm>
            <a:off x="3498840" y="5175360"/>
            <a:ext cx="77400" cy="70920"/>
          </a:xfrm>
          <a:prstGeom prst="ellipse">
            <a:avLst/>
          </a:prstGeom>
          <a:solidFill>
            <a:srgbClr val="ff0000"/>
          </a:solidFill>
          <a:ln w="3240">
            <a:solidFill>
              <a:srgbClr val="ff0000"/>
            </a:solidFill>
            <a:round/>
          </a:ln>
        </p:spPr>
        <p:style>
          <a:lnRef idx="0"/>
          <a:fillRef idx="0"/>
          <a:effectRef idx="0"/>
          <a:fontRef idx="minor"/>
        </p:style>
      </p:sp>
      <p:sp>
        <p:nvSpPr>
          <p:cNvPr id="819" name="CustomShape 35"/>
          <p:cNvSpPr/>
          <p:nvPr/>
        </p:nvSpPr>
        <p:spPr>
          <a:xfrm>
            <a:off x="3681360" y="4998960"/>
            <a:ext cx="77400" cy="70920"/>
          </a:xfrm>
          <a:prstGeom prst="ellipse">
            <a:avLst/>
          </a:prstGeom>
          <a:solidFill>
            <a:srgbClr val="ff0000"/>
          </a:solidFill>
          <a:ln>
            <a:solidFill>
              <a:srgbClr val="ff0000"/>
            </a:solidFill>
          </a:ln>
        </p:spPr>
        <p:style>
          <a:lnRef idx="0"/>
          <a:fillRef idx="0"/>
          <a:effectRef idx="0"/>
          <a:fontRef idx="minor"/>
        </p:style>
      </p:sp>
      <p:sp>
        <p:nvSpPr>
          <p:cNvPr id="820" name="CustomShape 36"/>
          <p:cNvSpPr/>
          <p:nvPr/>
        </p:nvSpPr>
        <p:spPr>
          <a:xfrm>
            <a:off x="3681360" y="4998960"/>
            <a:ext cx="77400" cy="70920"/>
          </a:xfrm>
          <a:prstGeom prst="ellipse">
            <a:avLst/>
          </a:prstGeom>
          <a:solidFill>
            <a:srgbClr val="ff0000"/>
          </a:solidFill>
          <a:ln w="3240">
            <a:solidFill>
              <a:srgbClr val="ff0000"/>
            </a:solidFill>
            <a:round/>
          </a:ln>
        </p:spPr>
        <p:style>
          <a:lnRef idx="0"/>
          <a:fillRef idx="0"/>
          <a:effectRef idx="0"/>
          <a:fontRef idx="minor"/>
        </p:style>
      </p:sp>
      <p:sp>
        <p:nvSpPr>
          <p:cNvPr id="821" name="CustomShape 37"/>
          <p:cNvSpPr/>
          <p:nvPr/>
        </p:nvSpPr>
        <p:spPr>
          <a:xfrm>
            <a:off x="3873600" y="5118120"/>
            <a:ext cx="75960" cy="72720"/>
          </a:xfrm>
          <a:prstGeom prst="ellipse">
            <a:avLst/>
          </a:prstGeom>
          <a:solidFill>
            <a:srgbClr val="ff0000"/>
          </a:solidFill>
          <a:ln>
            <a:solidFill>
              <a:srgbClr val="ff0000"/>
            </a:solidFill>
          </a:ln>
        </p:spPr>
        <p:style>
          <a:lnRef idx="0"/>
          <a:fillRef idx="0"/>
          <a:effectRef idx="0"/>
          <a:fontRef idx="minor"/>
        </p:style>
      </p:sp>
      <p:sp>
        <p:nvSpPr>
          <p:cNvPr id="822" name="CustomShape 38"/>
          <p:cNvSpPr/>
          <p:nvPr/>
        </p:nvSpPr>
        <p:spPr>
          <a:xfrm>
            <a:off x="3873600" y="5118120"/>
            <a:ext cx="75960" cy="72720"/>
          </a:xfrm>
          <a:prstGeom prst="ellipse">
            <a:avLst/>
          </a:prstGeom>
          <a:solidFill>
            <a:srgbClr val="ff0000"/>
          </a:solidFill>
          <a:ln w="3240">
            <a:solidFill>
              <a:srgbClr val="ff0000"/>
            </a:solidFill>
            <a:round/>
          </a:ln>
        </p:spPr>
        <p:style>
          <a:lnRef idx="0"/>
          <a:fillRef idx="0"/>
          <a:effectRef idx="0"/>
          <a:fontRef idx="minor"/>
        </p:style>
      </p:sp>
      <p:sp>
        <p:nvSpPr>
          <p:cNvPr id="823" name="CustomShape 39"/>
          <p:cNvSpPr/>
          <p:nvPr/>
        </p:nvSpPr>
        <p:spPr>
          <a:xfrm>
            <a:off x="4062240" y="4765680"/>
            <a:ext cx="78840" cy="72720"/>
          </a:xfrm>
          <a:prstGeom prst="ellipse">
            <a:avLst/>
          </a:prstGeom>
          <a:solidFill>
            <a:srgbClr val="ff0000"/>
          </a:solidFill>
          <a:ln>
            <a:solidFill>
              <a:srgbClr val="ff0000"/>
            </a:solidFill>
          </a:ln>
        </p:spPr>
        <p:style>
          <a:lnRef idx="0"/>
          <a:fillRef idx="0"/>
          <a:effectRef idx="0"/>
          <a:fontRef idx="minor"/>
        </p:style>
      </p:sp>
      <p:sp>
        <p:nvSpPr>
          <p:cNvPr id="824" name="CustomShape 40"/>
          <p:cNvSpPr/>
          <p:nvPr/>
        </p:nvSpPr>
        <p:spPr>
          <a:xfrm>
            <a:off x="4062240" y="4765680"/>
            <a:ext cx="78840" cy="72720"/>
          </a:xfrm>
          <a:prstGeom prst="ellipse">
            <a:avLst/>
          </a:prstGeom>
          <a:solidFill>
            <a:srgbClr val="ff0000"/>
          </a:solidFill>
          <a:ln w="3240">
            <a:solidFill>
              <a:srgbClr val="ff0000"/>
            </a:solidFill>
            <a:round/>
          </a:ln>
        </p:spPr>
        <p:style>
          <a:lnRef idx="0"/>
          <a:fillRef idx="0"/>
          <a:effectRef idx="0"/>
          <a:fontRef idx="minor"/>
        </p:style>
      </p:sp>
      <p:sp>
        <p:nvSpPr>
          <p:cNvPr id="825" name="CustomShape 41"/>
          <p:cNvSpPr/>
          <p:nvPr/>
        </p:nvSpPr>
        <p:spPr>
          <a:xfrm>
            <a:off x="4245120" y="5054760"/>
            <a:ext cx="78840" cy="72720"/>
          </a:xfrm>
          <a:prstGeom prst="ellipse">
            <a:avLst/>
          </a:prstGeom>
          <a:solidFill>
            <a:srgbClr val="ff0000"/>
          </a:solidFill>
          <a:ln>
            <a:solidFill>
              <a:srgbClr val="ff0000"/>
            </a:solidFill>
          </a:ln>
        </p:spPr>
        <p:style>
          <a:lnRef idx="0"/>
          <a:fillRef idx="0"/>
          <a:effectRef idx="0"/>
          <a:fontRef idx="minor"/>
        </p:style>
      </p:sp>
      <p:sp>
        <p:nvSpPr>
          <p:cNvPr id="826" name="CustomShape 42"/>
          <p:cNvSpPr/>
          <p:nvPr/>
        </p:nvSpPr>
        <p:spPr>
          <a:xfrm>
            <a:off x="4245120" y="5054760"/>
            <a:ext cx="78840" cy="72720"/>
          </a:xfrm>
          <a:prstGeom prst="ellipse">
            <a:avLst/>
          </a:prstGeom>
          <a:solidFill>
            <a:srgbClr val="ff0000"/>
          </a:solidFill>
          <a:ln w="3240">
            <a:solidFill>
              <a:srgbClr val="ff0000"/>
            </a:solidFill>
            <a:round/>
          </a:ln>
        </p:spPr>
        <p:style>
          <a:lnRef idx="0"/>
          <a:fillRef idx="0"/>
          <a:effectRef idx="0"/>
          <a:fontRef idx="minor"/>
        </p:style>
      </p:sp>
      <p:sp>
        <p:nvSpPr>
          <p:cNvPr id="827" name="CustomShape 43"/>
          <p:cNvSpPr/>
          <p:nvPr/>
        </p:nvSpPr>
        <p:spPr>
          <a:xfrm>
            <a:off x="4435560" y="4734000"/>
            <a:ext cx="77400" cy="70920"/>
          </a:xfrm>
          <a:prstGeom prst="ellipse">
            <a:avLst/>
          </a:prstGeom>
          <a:solidFill>
            <a:srgbClr val="ff0000"/>
          </a:solidFill>
          <a:ln>
            <a:solidFill>
              <a:srgbClr val="ff0000"/>
            </a:solidFill>
          </a:ln>
        </p:spPr>
        <p:style>
          <a:lnRef idx="0"/>
          <a:fillRef idx="0"/>
          <a:effectRef idx="0"/>
          <a:fontRef idx="minor"/>
        </p:style>
      </p:sp>
      <p:sp>
        <p:nvSpPr>
          <p:cNvPr id="828" name="CustomShape 44"/>
          <p:cNvSpPr/>
          <p:nvPr/>
        </p:nvSpPr>
        <p:spPr>
          <a:xfrm>
            <a:off x="4435560" y="4734000"/>
            <a:ext cx="77400" cy="70920"/>
          </a:xfrm>
          <a:prstGeom prst="ellipse">
            <a:avLst/>
          </a:prstGeom>
          <a:solidFill>
            <a:srgbClr val="ff0000"/>
          </a:solidFill>
          <a:ln w="3240">
            <a:solidFill>
              <a:srgbClr val="ff0000"/>
            </a:solidFill>
            <a:round/>
          </a:ln>
        </p:spPr>
        <p:style>
          <a:lnRef idx="0"/>
          <a:fillRef idx="0"/>
          <a:effectRef idx="0"/>
          <a:fontRef idx="minor"/>
        </p:style>
      </p:sp>
      <p:sp>
        <p:nvSpPr>
          <p:cNvPr id="829" name="CustomShape 45"/>
          <p:cNvSpPr/>
          <p:nvPr/>
        </p:nvSpPr>
        <p:spPr>
          <a:xfrm>
            <a:off x="4627440" y="4660920"/>
            <a:ext cx="77400" cy="72720"/>
          </a:xfrm>
          <a:prstGeom prst="ellipse">
            <a:avLst/>
          </a:prstGeom>
          <a:solidFill>
            <a:srgbClr val="ff0000"/>
          </a:solidFill>
          <a:ln>
            <a:solidFill>
              <a:srgbClr val="ff0000"/>
            </a:solidFill>
          </a:ln>
        </p:spPr>
        <p:style>
          <a:lnRef idx="0"/>
          <a:fillRef idx="0"/>
          <a:effectRef idx="0"/>
          <a:fontRef idx="minor"/>
        </p:style>
      </p:sp>
      <p:sp>
        <p:nvSpPr>
          <p:cNvPr id="830" name="CustomShape 46"/>
          <p:cNvSpPr/>
          <p:nvPr/>
        </p:nvSpPr>
        <p:spPr>
          <a:xfrm>
            <a:off x="4627440" y="4660920"/>
            <a:ext cx="77400" cy="72720"/>
          </a:xfrm>
          <a:prstGeom prst="ellipse">
            <a:avLst/>
          </a:prstGeom>
          <a:solidFill>
            <a:srgbClr val="ff0000"/>
          </a:solidFill>
          <a:ln w="3240">
            <a:solidFill>
              <a:srgbClr val="ff0000"/>
            </a:solidFill>
            <a:round/>
          </a:ln>
        </p:spPr>
        <p:style>
          <a:lnRef idx="0"/>
          <a:fillRef idx="0"/>
          <a:effectRef idx="0"/>
          <a:fontRef idx="minor"/>
        </p:style>
      </p:sp>
      <p:sp>
        <p:nvSpPr>
          <p:cNvPr id="831" name="CustomShape 47"/>
          <p:cNvSpPr/>
          <p:nvPr/>
        </p:nvSpPr>
        <p:spPr>
          <a:xfrm>
            <a:off x="4808520" y="4621320"/>
            <a:ext cx="77400" cy="72720"/>
          </a:xfrm>
          <a:prstGeom prst="ellipse">
            <a:avLst/>
          </a:prstGeom>
          <a:solidFill>
            <a:srgbClr val="ff0000"/>
          </a:solidFill>
          <a:ln>
            <a:solidFill>
              <a:srgbClr val="ff0000"/>
            </a:solidFill>
          </a:ln>
        </p:spPr>
        <p:style>
          <a:lnRef idx="0"/>
          <a:fillRef idx="0"/>
          <a:effectRef idx="0"/>
          <a:fontRef idx="minor"/>
        </p:style>
      </p:sp>
      <p:sp>
        <p:nvSpPr>
          <p:cNvPr id="832" name="CustomShape 48"/>
          <p:cNvSpPr/>
          <p:nvPr/>
        </p:nvSpPr>
        <p:spPr>
          <a:xfrm>
            <a:off x="4808520" y="4621320"/>
            <a:ext cx="77400" cy="72720"/>
          </a:xfrm>
          <a:prstGeom prst="ellipse">
            <a:avLst/>
          </a:prstGeom>
          <a:solidFill>
            <a:srgbClr val="ff0000"/>
          </a:solidFill>
          <a:ln w="3240">
            <a:solidFill>
              <a:srgbClr val="ff0000"/>
            </a:solidFill>
            <a:round/>
          </a:ln>
        </p:spPr>
        <p:style>
          <a:lnRef idx="0"/>
          <a:fillRef idx="0"/>
          <a:effectRef idx="0"/>
          <a:fontRef idx="minor"/>
        </p:style>
      </p:sp>
      <p:sp>
        <p:nvSpPr>
          <p:cNvPr id="833" name="CustomShape 49"/>
          <p:cNvSpPr/>
          <p:nvPr/>
        </p:nvSpPr>
        <p:spPr>
          <a:xfrm>
            <a:off x="4998960" y="4389480"/>
            <a:ext cx="78840" cy="70920"/>
          </a:xfrm>
          <a:prstGeom prst="ellipse">
            <a:avLst/>
          </a:prstGeom>
          <a:solidFill>
            <a:srgbClr val="ff0000"/>
          </a:solidFill>
          <a:ln>
            <a:solidFill>
              <a:srgbClr val="ff0000"/>
            </a:solidFill>
          </a:ln>
        </p:spPr>
        <p:style>
          <a:lnRef idx="0"/>
          <a:fillRef idx="0"/>
          <a:effectRef idx="0"/>
          <a:fontRef idx="minor"/>
        </p:style>
      </p:sp>
      <p:sp>
        <p:nvSpPr>
          <p:cNvPr id="834" name="CustomShape 50"/>
          <p:cNvSpPr/>
          <p:nvPr/>
        </p:nvSpPr>
        <p:spPr>
          <a:xfrm>
            <a:off x="4998960" y="4389480"/>
            <a:ext cx="78840" cy="70920"/>
          </a:xfrm>
          <a:prstGeom prst="ellipse">
            <a:avLst/>
          </a:prstGeom>
          <a:solidFill>
            <a:srgbClr val="ff0000"/>
          </a:solidFill>
          <a:ln w="3240">
            <a:solidFill>
              <a:srgbClr val="ff0000"/>
            </a:solidFill>
            <a:round/>
          </a:ln>
        </p:spPr>
        <p:style>
          <a:lnRef idx="0"/>
          <a:fillRef idx="0"/>
          <a:effectRef idx="0"/>
          <a:fontRef idx="minor"/>
        </p:style>
      </p:sp>
      <p:sp>
        <p:nvSpPr>
          <p:cNvPr id="835" name="CustomShape 51"/>
          <p:cNvSpPr/>
          <p:nvPr/>
        </p:nvSpPr>
        <p:spPr>
          <a:xfrm>
            <a:off x="5191200" y="4645080"/>
            <a:ext cx="77400" cy="72720"/>
          </a:xfrm>
          <a:prstGeom prst="ellipse">
            <a:avLst/>
          </a:prstGeom>
          <a:solidFill>
            <a:srgbClr val="ff0000"/>
          </a:solidFill>
          <a:ln>
            <a:solidFill>
              <a:srgbClr val="ff0000"/>
            </a:solidFill>
          </a:ln>
        </p:spPr>
        <p:style>
          <a:lnRef idx="0"/>
          <a:fillRef idx="0"/>
          <a:effectRef idx="0"/>
          <a:fontRef idx="minor"/>
        </p:style>
      </p:sp>
      <p:sp>
        <p:nvSpPr>
          <p:cNvPr id="836" name="CustomShape 52"/>
          <p:cNvSpPr/>
          <p:nvPr/>
        </p:nvSpPr>
        <p:spPr>
          <a:xfrm>
            <a:off x="5191200" y="4645080"/>
            <a:ext cx="77400" cy="72720"/>
          </a:xfrm>
          <a:prstGeom prst="ellipse">
            <a:avLst/>
          </a:prstGeom>
          <a:solidFill>
            <a:srgbClr val="ff0000"/>
          </a:solidFill>
          <a:ln w="3240">
            <a:solidFill>
              <a:srgbClr val="ff0000"/>
            </a:solidFill>
            <a:round/>
          </a:ln>
        </p:spPr>
        <p:style>
          <a:lnRef idx="0"/>
          <a:fillRef idx="0"/>
          <a:effectRef idx="0"/>
          <a:fontRef idx="minor"/>
        </p:style>
      </p:sp>
      <p:sp>
        <p:nvSpPr>
          <p:cNvPr id="837" name="CustomShape 53"/>
          <p:cNvSpPr/>
          <p:nvPr/>
        </p:nvSpPr>
        <p:spPr>
          <a:xfrm>
            <a:off x="5381640" y="3513240"/>
            <a:ext cx="77400" cy="70920"/>
          </a:xfrm>
          <a:prstGeom prst="ellipse">
            <a:avLst/>
          </a:prstGeom>
          <a:solidFill>
            <a:srgbClr val="ff0000"/>
          </a:solidFill>
          <a:ln>
            <a:solidFill>
              <a:srgbClr val="ff0000"/>
            </a:solidFill>
          </a:ln>
        </p:spPr>
        <p:style>
          <a:lnRef idx="0"/>
          <a:fillRef idx="0"/>
          <a:effectRef idx="0"/>
          <a:fontRef idx="minor"/>
        </p:style>
      </p:sp>
      <p:sp>
        <p:nvSpPr>
          <p:cNvPr id="838" name="CustomShape 54"/>
          <p:cNvSpPr/>
          <p:nvPr/>
        </p:nvSpPr>
        <p:spPr>
          <a:xfrm>
            <a:off x="5381640" y="4021200"/>
            <a:ext cx="77400" cy="70920"/>
          </a:xfrm>
          <a:prstGeom prst="ellipse">
            <a:avLst/>
          </a:prstGeom>
          <a:solidFill>
            <a:srgbClr val="ff0000"/>
          </a:solidFill>
          <a:ln w="3240">
            <a:solidFill>
              <a:srgbClr val="ff0000"/>
            </a:solidFill>
            <a:round/>
          </a:ln>
        </p:spPr>
        <p:style>
          <a:lnRef idx="0"/>
          <a:fillRef idx="0"/>
          <a:effectRef idx="0"/>
          <a:fontRef idx="minor"/>
        </p:style>
      </p:sp>
      <p:sp>
        <p:nvSpPr>
          <p:cNvPr id="839" name="Line 55"/>
          <p:cNvSpPr/>
          <p:nvPr/>
        </p:nvSpPr>
        <p:spPr>
          <a:xfrm flipV="1">
            <a:off x="3946320" y="4954320"/>
            <a:ext cx="0" cy="1623960"/>
          </a:xfrm>
          <a:prstGeom prst="line">
            <a:avLst/>
          </a:prstGeom>
          <a:ln cap="rnd" w="28440">
            <a:solidFill>
              <a:srgbClr val="000000"/>
            </a:solidFill>
            <a:prstDash val="dash"/>
            <a:round/>
          </a:ln>
        </p:spPr>
        <p:style>
          <a:lnRef idx="0"/>
          <a:fillRef idx="0"/>
          <a:effectRef idx="0"/>
          <a:fontRef idx="minor"/>
        </p:style>
      </p:sp>
      <p:grpSp>
        <p:nvGrpSpPr>
          <p:cNvPr id="840" name="Group 56"/>
          <p:cNvGrpSpPr/>
          <p:nvPr/>
        </p:nvGrpSpPr>
        <p:grpSpPr>
          <a:xfrm>
            <a:off x="1565280" y="4861080"/>
            <a:ext cx="2381040" cy="174240"/>
            <a:chOff x="1565280" y="4861080"/>
            <a:chExt cx="2381040" cy="174240"/>
          </a:xfrm>
        </p:grpSpPr>
        <p:sp>
          <p:nvSpPr>
            <p:cNvPr id="841" name="Line 57"/>
            <p:cNvSpPr/>
            <p:nvPr/>
          </p:nvSpPr>
          <p:spPr>
            <a:xfrm flipH="1">
              <a:off x="1660320" y="4954320"/>
              <a:ext cx="2286000" cy="0"/>
            </a:xfrm>
            <a:prstGeom prst="line">
              <a:avLst/>
            </a:prstGeom>
            <a:ln w="28440">
              <a:solidFill>
                <a:srgbClr val="000000"/>
              </a:solidFill>
              <a:prstDash val="dash"/>
              <a:round/>
            </a:ln>
          </p:spPr>
          <p:style>
            <a:lnRef idx="0"/>
            <a:fillRef idx="0"/>
            <a:effectRef idx="0"/>
            <a:fontRef idx="minor"/>
          </p:style>
        </p:sp>
        <p:sp>
          <p:nvSpPr>
            <p:cNvPr id="842" name="CustomShape 58"/>
            <p:cNvSpPr/>
            <p:nvPr/>
          </p:nvSpPr>
          <p:spPr>
            <a:xfrm>
              <a:off x="1565280" y="4861080"/>
              <a:ext cx="174240" cy="174240"/>
            </a:xfrm>
            <a:prstGeom prst="ellipse">
              <a:avLst/>
            </a:prstGeom>
            <a:solidFill>
              <a:srgbClr val="000000"/>
            </a:solidFill>
            <a:ln w="28440">
              <a:solidFill>
                <a:srgbClr val="000000"/>
              </a:solidFill>
              <a:round/>
            </a:ln>
          </p:spPr>
          <p:style>
            <a:lnRef idx="0"/>
            <a:fillRef idx="0"/>
            <a:effectRef idx="0"/>
            <a:fontRef idx="minor"/>
          </p:style>
        </p:sp>
      </p:grpSp>
      <p:grpSp>
        <p:nvGrpSpPr>
          <p:cNvPr id="843" name="Group 59"/>
          <p:cNvGrpSpPr/>
          <p:nvPr/>
        </p:nvGrpSpPr>
        <p:grpSpPr>
          <a:xfrm>
            <a:off x="6806880" y="3683160"/>
            <a:ext cx="5319720" cy="4552560"/>
            <a:chOff x="6806880" y="3683160"/>
            <a:chExt cx="5319720" cy="4552560"/>
          </a:xfrm>
        </p:grpSpPr>
        <p:sp>
          <p:nvSpPr>
            <p:cNvPr id="844" name="CustomShape 60"/>
            <p:cNvSpPr/>
            <p:nvPr/>
          </p:nvSpPr>
          <p:spPr>
            <a:xfrm>
              <a:off x="9271080" y="5081760"/>
              <a:ext cx="85320" cy="85320"/>
            </a:xfrm>
            <a:prstGeom prst="ellipse">
              <a:avLst/>
            </a:prstGeom>
            <a:noFill/>
            <a:ln w="3240">
              <a:solidFill>
                <a:srgbClr val="ff0000"/>
              </a:solidFill>
              <a:round/>
            </a:ln>
          </p:spPr>
          <p:style>
            <a:lnRef idx="0"/>
            <a:fillRef idx="0"/>
            <a:effectRef idx="0"/>
            <a:fontRef idx="minor"/>
          </p:style>
        </p:sp>
        <p:sp>
          <p:nvSpPr>
            <p:cNvPr id="845" name="Line 61"/>
            <p:cNvSpPr/>
            <p:nvPr/>
          </p:nvSpPr>
          <p:spPr>
            <a:xfrm flipV="1">
              <a:off x="6806880" y="6792840"/>
              <a:ext cx="1800" cy="41040"/>
            </a:xfrm>
            <a:prstGeom prst="line">
              <a:avLst/>
            </a:prstGeom>
            <a:ln w="3240">
              <a:solidFill>
                <a:srgbClr val="000000"/>
              </a:solidFill>
              <a:round/>
            </a:ln>
          </p:spPr>
          <p:style>
            <a:lnRef idx="0"/>
            <a:fillRef idx="0"/>
            <a:effectRef idx="0"/>
            <a:fontRef idx="minor"/>
          </p:style>
        </p:sp>
        <p:grpSp>
          <p:nvGrpSpPr>
            <p:cNvPr id="846" name="Group 62"/>
            <p:cNvGrpSpPr/>
            <p:nvPr/>
          </p:nvGrpSpPr>
          <p:grpSpPr>
            <a:xfrm>
              <a:off x="7743600" y="3683160"/>
              <a:ext cx="4383000" cy="4552560"/>
              <a:chOff x="7743600" y="3683160"/>
              <a:chExt cx="4383000" cy="4552560"/>
            </a:xfrm>
          </p:grpSpPr>
          <p:sp>
            <p:nvSpPr>
              <p:cNvPr id="847" name="CustomShape 63"/>
              <p:cNvSpPr/>
              <p:nvPr/>
            </p:nvSpPr>
            <p:spPr>
              <a:xfrm>
                <a:off x="9499680" y="3683160"/>
                <a:ext cx="1252080" cy="2617560"/>
              </a:xfrm>
              <a:custGeom>
                <a:avLst/>
                <a:gdLst/>
                <a:ahLst/>
                <a:rect l="l" t="t" r="r" b="b"/>
                <a:pathLst>
                  <a:path w="21600" h="21600">
                    <a:moveTo>
                      <a:pt x="21600" y="21600"/>
                    </a:moveTo>
                    <a:lnTo>
                      <a:pt x="21600" y="6746"/>
                    </a:lnTo>
                    <a:lnTo>
                      <a:pt x="0" y="0"/>
                    </a:lnTo>
                    <a:lnTo>
                      <a:pt x="0" y="14841"/>
                    </a:lnTo>
                    <a:lnTo>
                      <a:pt x="21600" y="21600"/>
                    </a:lnTo>
                    <a:close/>
                  </a:path>
                </a:pathLst>
              </a:custGeom>
              <a:solidFill>
                <a:srgbClr val="ffffff"/>
              </a:solidFill>
              <a:ln w="12600">
                <a:noFill/>
              </a:ln>
            </p:spPr>
            <p:style>
              <a:lnRef idx="0"/>
              <a:fillRef idx="0"/>
              <a:effectRef idx="0"/>
              <a:fontRef idx="minor"/>
            </p:style>
          </p:sp>
          <p:sp>
            <p:nvSpPr>
              <p:cNvPr id="848" name="CustomShape 64"/>
              <p:cNvSpPr/>
              <p:nvPr/>
            </p:nvSpPr>
            <p:spPr>
              <a:xfrm>
                <a:off x="9499680" y="3683160"/>
                <a:ext cx="1252080" cy="2617560"/>
              </a:xfrm>
              <a:custGeom>
                <a:avLst/>
                <a:gdLst/>
                <a:ahLst/>
                <a:rect l="l" t="t" r="r" b="b"/>
                <a:pathLst>
                  <a:path w="21600" h="21600">
                    <a:moveTo>
                      <a:pt x="21600" y="21600"/>
                    </a:moveTo>
                    <a:lnTo>
                      <a:pt x="21600" y="6746"/>
                    </a:lnTo>
                    <a:lnTo>
                      <a:pt x="0" y="0"/>
                    </a:lnTo>
                    <a:lnTo>
                      <a:pt x="0" y="14841"/>
                    </a:lnTo>
                    <a:lnTo>
                      <a:pt x="21600" y="21600"/>
                    </a:lnTo>
                  </a:path>
                </a:pathLst>
              </a:custGeom>
              <a:noFill/>
              <a:ln w="3240">
                <a:solidFill>
                  <a:srgbClr val="ffffff"/>
                </a:solidFill>
                <a:round/>
              </a:ln>
            </p:spPr>
            <p:style>
              <a:lnRef idx="0"/>
              <a:fillRef idx="0"/>
              <a:effectRef idx="0"/>
              <a:fontRef idx="minor"/>
            </p:style>
          </p:sp>
          <p:sp>
            <p:nvSpPr>
              <p:cNvPr id="849" name="CustomShape 65"/>
              <p:cNvSpPr/>
              <p:nvPr/>
            </p:nvSpPr>
            <p:spPr>
              <a:xfrm>
                <a:off x="7856640" y="5481720"/>
                <a:ext cx="2895120" cy="1455480"/>
              </a:xfrm>
              <a:custGeom>
                <a:avLst/>
                <a:gdLst/>
                <a:ahLst/>
                <a:rect l="l" t="t" r="r" b="b"/>
                <a:pathLst>
                  <a:path w="21600" h="21600">
                    <a:moveTo>
                      <a:pt x="9355" y="21600"/>
                    </a:moveTo>
                    <a:lnTo>
                      <a:pt x="0" y="9328"/>
                    </a:lnTo>
                    <a:lnTo>
                      <a:pt x="12257" y="0"/>
                    </a:lnTo>
                    <a:lnTo>
                      <a:pt x="21600" y="12154"/>
                    </a:lnTo>
                    <a:lnTo>
                      <a:pt x="9355" y="21600"/>
                    </a:lnTo>
                    <a:close/>
                  </a:path>
                </a:pathLst>
              </a:custGeom>
              <a:solidFill>
                <a:srgbClr val="ffffff"/>
              </a:solidFill>
              <a:ln w="12600">
                <a:noFill/>
              </a:ln>
            </p:spPr>
            <p:style>
              <a:lnRef idx="0"/>
              <a:fillRef idx="0"/>
              <a:effectRef idx="0"/>
              <a:fontRef idx="minor"/>
            </p:style>
          </p:sp>
          <p:sp>
            <p:nvSpPr>
              <p:cNvPr id="850" name="CustomShape 66"/>
              <p:cNvSpPr/>
              <p:nvPr/>
            </p:nvSpPr>
            <p:spPr>
              <a:xfrm>
                <a:off x="7856640" y="5481720"/>
                <a:ext cx="2895120" cy="1455480"/>
              </a:xfrm>
              <a:custGeom>
                <a:avLst/>
                <a:gdLst/>
                <a:ahLst/>
                <a:rect l="l" t="t" r="r" b="b"/>
                <a:pathLst>
                  <a:path w="21600" h="21600">
                    <a:moveTo>
                      <a:pt x="9355" y="21600"/>
                    </a:moveTo>
                    <a:lnTo>
                      <a:pt x="0" y="9328"/>
                    </a:lnTo>
                    <a:lnTo>
                      <a:pt x="12257" y="0"/>
                    </a:lnTo>
                    <a:lnTo>
                      <a:pt x="21600" y="12154"/>
                    </a:lnTo>
                    <a:lnTo>
                      <a:pt x="9355" y="21600"/>
                    </a:lnTo>
                  </a:path>
                </a:pathLst>
              </a:custGeom>
              <a:noFill/>
              <a:ln w="3240">
                <a:solidFill>
                  <a:srgbClr val="ffffff"/>
                </a:solidFill>
                <a:round/>
              </a:ln>
            </p:spPr>
            <p:style>
              <a:lnRef idx="0"/>
              <a:fillRef idx="0"/>
              <a:effectRef idx="0"/>
              <a:fontRef idx="minor"/>
            </p:style>
          </p:sp>
          <p:sp>
            <p:nvSpPr>
              <p:cNvPr id="851" name="CustomShape 67"/>
              <p:cNvSpPr/>
              <p:nvPr/>
            </p:nvSpPr>
            <p:spPr>
              <a:xfrm>
                <a:off x="7856640" y="3683160"/>
                <a:ext cx="1642680" cy="2426760"/>
              </a:xfrm>
              <a:custGeom>
                <a:avLst/>
                <a:gdLst/>
                <a:ahLst/>
                <a:rect l="l" t="t" r="r" b="b"/>
                <a:pathLst>
                  <a:path w="21600" h="21600">
                    <a:moveTo>
                      <a:pt x="0" y="21600"/>
                    </a:moveTo>
                    <a:lnTo>
                      <a:pt x="0" y="5594"/>
                    </a:lnTo>
                    <a:lnTo>
                      <a:pt x="21600" y="0"/>
                    </a:lnTo>
                    <a:lnTo>
                      <a:pt x="21600" y="16006"/>
                    </a:lnTo>
                    <a:lnTo>
                      <a:pt x="0" y="21600"/>
                    </a:lnTo>
                    <a:close/>
                  </a:path>
                </a:pathLst>
              </a:custGeom>
              <a:solidFill>
                <a:srgbClr val="ffffff"/>
              </a:solidFill>
              <a:ln w="12600">
                <a:noFill/>
              </a:ln>
            </p:spPr>
            <p:style>
              <a:lnRef idx="0"/>
              <a:fillRef idx="0"/>
              <a:effectRef idx="0"/>
              <a:fontRef idx="minor"/>
            </p:style>
          </p:sp>
          <p:sp>
            <p:nvSpPr>
              <p:cNvPr id="852" name="CustomShape 68"/>
              <p:cNvSpPr/>
              <p:nvPr/>
            </p:nvSpPr>
            <p:spPr>
              <a:xfrm>
                <a:off x="7856640" y="3683160"/>
                <a:ext cx="1642680" cy="2426760"/>
              </a:xfrm>
              <a:custGeom>
                <a:avLst/>
                <a:gdLst/>
                <a:ahLst/>
                <a:rect l="l" t="t" r="r" b="b"/>
                <a:pathLst>
                  <a:path w="21600" h="21600">
                    <a:moveTo>
                      <a:pt x="0" y="21600"/>
                    </a:moveTo>
                    <a:lnTo>
                      <a:pt x="0" y="5594"/>
                    </a:lnTo>
                    <a:lnTo>
                      <a:pt x="21600" y="0"/>
                    </a:lnTo>
                    <a:lnTo>
                      <a:pt x="21600" y="16006"/>
                    </a:lnTo>
                    <a:lnTo>
                      <a:pt x="0" y="21600"/>
                    </a:lnTo>
                  </a:path>
                </a:pathLst>
              </a:custGeom>
              <a:noFill/>
              <a:ln w="3240">
                <a:solidFill>
                  <a:srgbClr val="ffffff"/>
                </a:solidFill>
                <a:round/>
              </a:ln>
            </p:spPr>
            <p:style>
              <a:lnRef idx="0"/>
              <a:fillRef idx="0"/>
              <a:effectRef idx="0"/>
              <a:fontRef idx="minor"/>
            </p:style>
          </p:sp>
          <p:sp>
            <p:nvSpPr>
              <p:cNvPr id="853" name="CustomShape 69"/>
              <p:cNvSpPr/>
              <p:nvPr/>
            </p:nvSpPr>
            <p:spPr>
              <a:xfrm>
                <a:off x="7885080" y="4302000"/>
                <a:ext cx="1253880" cy="2615760"/>
              </a:xfrm>
              <a:custGeom>
                <a:avLst/>
                <a:gdLst/>
                <a:ahLst/>
                <a:rect l="l" t="t" r="r" b="b"/>
                <a:pathLst>
                  <a:path w="21600" h="21600">
                    <a:moveTo>
                      <a:pt x="21600" y="21600"/>
                    </a:moveTo>
                    <a:lnTo>
                      <a:pt x="0" y="14845"/>
                    </a:lnTo>
                    <a:lnTo>
                      <a:pt x="0" y="0"/>
                    </a:lnTo>
                  </a:path>
                </a:pathLst>
              </a:custGeom>
              <a:noFill/>
              <a:ln w="3240">
                <a:solidFill>
                  <a:srgbClr val="000000"/>
                </a:solidFill>
                <a:prstDash val="sysDot"/>
                <a:round/>
              </a:ln>
            </p:spPr>
            <p:style>
              <a:lnRef idx="0"/>
              <a:fillRef idx="0"/>
              <a:effectRef idx="0"/>
              <a:fontRef idx="minor"/>
            </p:style>
          </p:sp>
          <p:sp>
            <p:nvSpPr>
              <p:cNvPr id="854" name="CustomShape 70"/>
              <p:cNvSpPr/>
              <p:nvPr/>
            </p:nvSpPr>
            <p:spPr>
              <a:xfrm>
                <a:off x="8264520" y="4149720"/>
                <a:ext cx="1263240" cy="2625480"/>
              </a:xfrm>
              <a:custGeom>
                <a:avLst/>
                <a:gdLst/>
                <a:ahLst/>
                <a:rect l="l" t="t" r="r" b="b"/>
                <a:pathLst>
                  <a:path w="21600" h="21600">
                    <a:moveTo>
                      <a:pt x="21600" y="21600"/>
                    </a:moveTo>
                    <a:lnTo>
                      <a:pt x="0" y="14791"/>
                    </a:lnTo>
                    <a:lnTo>
                      <a:pt x="0" y="0"/>
                    </a:lnTo>
                  </a:path>
                </a:pathLst>
              </a:custGeom>
              <a:noFill/>
              <a:ln w="3240">
                <a:solidFill>
                  <a:srgbClr val="000000"/>
                </a:solidFill>
                <a:prstDash val="sysDot"/>
                <a:round/>
              </a:ln>
            </p:spPr>
            <p:style>
              <a:lnRef idx="0"/>
              <a:fillRef idx="0"/>
              <a:effectRef idx="0"/>
              <a:fontRef idx="minor"/>
            </p:style>
          </p:sp>
          <p:sp>
            <p:nvSpPr>
              <p:cNvPr id="855" name="CustomShape 71"/>
              <p:cNvSpPr/>
              <p:nvPr/>
            </p:nvSpPr>
            <p:spPr>
              <a:xfrm>
                <a:off x="8655120" y="3997440"/>
                <a:ext cx="1261800" cy="2625480"/>
              </a:xfrm>
              <a:custGeom>
                <a:avLst/>
                <a:gdLst/>
                <a:ahLst/>
                <a:rect l="l" t="t" r="r" b="b"/>
                <a:pathLst>
                  <a:path w="21600" h="21600">
                    <a:moveTo>
                      <a:pt x="21600" y="21600"/>
                    </a:moveTo>
                    <a:lnTo>
                      <a:pt x="0" y="14791"/>
                    </a:lnTo>
                    <a:lnTo>
                      <a:pt x="0" y="0"/>
                    </a:lnTo>
                  </a:path>
                </a:pathLst>
              </a:custGeom>
              <a:noFill/>
              <a:ln w="3240">
                <a:solidFill>
                  <a:srgbClr val="000000"/>
                </a:solidFill>
                <a:prstDash val="sysDot"/>
                <a:round/>
              </a:ln>
            </p:spPr>
            <p:style>
              <a:lnRef idx="0"/>
              <a:fillRef idx="0"/>
              <a:effectRef idx="0"/>
              <a:fontRef idx="minor"/>
            </p:style>
          </p:sp>
          <p:sp>
            <p:nvSpPr>
              <p:cNvPr id="856" name="CustomShape 72"/>
              <p:cNvSpPr/>
              <p:nvPr/>
            </p:nvSpPr>
            <p:spPr>
              <a:xfrm>
                <a:off x="9043920" y="3854520"/>
                <a:ext cx="1261800" cy="2615760"/>
              </a:xfrm>
              <a:custGeom>
                <a:avLst/>
                <a:gdLst/>
                <a:ahLst/>
                <a:rect l="l" t="t" r="r" b="b"/>
                <a:pathLst>
                  <a:path w="21600" h="21600">
                    <a:moveTo>
                      <a:pt x="21600" y="21600"/>
                    </a:moveTo>
                    <a:lnTo>
                      <a:pt x="0" y="14845"/>
                    </a:lnTo>
                    <a:lnTo>
                      <a:pt x="0" y="0"/>
                    </a:lnTo>
                  </a:path>
                </a:pathLst>
              </a:custGeom>
              <a:noFill/>
              <a:ln w="3240">
                <a:solidFill>
                  <a:srgbClr val="000000"/>
                </a:solidFill>
                <a:prstDash val="sysDot"/>
                <a:round/>
              </a:ln>
            </p:spPr>
            <p:style>
              <a:lnRef idx="0"/>
              <a:fillRef idx="0"/>
              <a:effectRef idx="0"/>
              <a:fontRef idx="minor"/>
            </p:style>
          </p:sp>
          <p:sp>
            <p:nvSpPr>
              <p:cNvPr id="857" name="CustomShape 73"/>
              <p:cNvSpPr/>
              <p:nvPr/>
            </p:nvSpPr>
            <p:spPr>
              <a:xfrm>
                <a:off x="9433080" y="3701880"/>
                <a:ext cx="1252080" cy="2626920"/>
              </a:xfrm>
              <a:custGeom>
                <a:avLst/>
                <a:gdLst/>
                <a:ahLst/>
                <a:rect l="l" t="t" r="r" b="b"/>
                <a:pathLst>
                  <a:path w="21600" h="21600">
                    <a:moveTo>
                      <a:pt x="21600" y="21600"/>
                    </a:moveTo>
                    <a:lnTo>
                      <a:pt x="0" y="14791"/>
                    </a:lnTo>
                    <a:lnTo>
                      <a:pt x="0" y="0"/>
                    </a:lnTo>
                  </a:path>
                </a:pathLst>
              </a:custGeom>
              <a:noFill/>
              <a:ln w="3240">
                <a:solidFill>
                  <a:srgbClr val="000000"/>
                </a:solidFill>
                <a:prstDash val="sysDot"/>
                <a:round/>
              </a:ln>
            </p:spPr>
            <p:style>
              <a:lnRef idx="0"/>
              <a:fillRef idx="0"/>
              <a:effectRef idx="0"/>
              <a:fontRef idx="minor"/>
            </p:style>
          </p:sp>
          <p:sp>
            <p:nvSpPr>
              <p:cNvPr id="858" name="CustomShape 74"/>
              <p:cNvSpPr/>
              <p:nvPr/>
            </p:nvSpPr>
            <p:spPr>
              <a:xfrm>
                <a:off x="9072720" y="4481640"/>
                <a:ext cx="1650600" cy="2426760"/>
              </a:xfrm>
              <a:custGeom>
                <a:avLst/>
                <a:gdLst/>
                <a:ahLst/>
                <a:rect l="l" t="t" r="r" b="b"/>
                <a:pathLst>
                  <a:path w="21600" h="21600">
                    <a:moveTo>
                      <a:pt x="0" y="21600"/>
                    </a:moveTo>
                    <a:lnTo>
                      <a:pt x="21600" y="16009"/>
                    </a:lnTo>
                    <a:lnTo>
                      <a:pt x="21600" y="0"/>
                    </a:lnTo>
                  </a:path>
                </a:pathLst>
              </a:custGeom>
              <a:noFill/>
              <a:ln w="3240">
                <a:solidFill>
                  <a:srgbClr val="000000"/>
                </a:solidFill>
                <a:prstDash val="sysDot"/>
                <a:round/>
              </a:ln>
            </p:spPr>
            <p:style>
              <a:lnRef idx="0"/>
              <a:fillRef idx="0"/>
              <a:effectRef idx="0"/>
              <a:fontRef idx="minor"/>
            </p:style>
          </p:sp>
          <p:sp>
            <p:nvSpPr>
              <p:cNvPr id="859" name="CustomShape 75"/>
              <p:cNvSpPr/>
              <p:nvPr/>
            </p:nvSpPr>
            <p:spPr>
              <a:xfrm>
                <a:off x="8702640" y="4235400"/>
                <a:ext cx="1650600" cy="2425320"/>
              </a:xfrm>
              <a:custGeom>
                <a:avLst/>
                <a:gdLst/>
                <a:ahLst/>
                <a:rect l="l" t="t" r="r" b="b"/>
                <a:pathLst>
                  <a:path w="21600" h="21600">
                    <a:moveTo>
                      <a:pt x="0" y="21600"/>
                    </a:moveTo>
                    <a:lnTo>
                      <a:pt x="21600" y="16009"/>
                    </a:lnTo>
                    <a:lnTo>
                      <a:pt x="21600" y="0"/>
                    </a:lnTo>
                  </a:path>
                </a:pathLst>
              </a:custGeom>
              <a:noFill/>
              <a:ln w="3240">
                <a:solidFill>
                  <a:srgbClr val="000000"/>
                </a:solidFill>
                <a:prstDash val="sysDot"/>
                <a:round/>
              </a:ln>
            </p:spPr>
            <p:style>
              <a:lnRef idx="0"/>
              <a:fillRef idx="0"/>
              <a:effectRef idx="0"/>
              <a:fontRef idx="minor"/>
            </p:style>
          </p:sp>
          <p:sp>
            <p:nvSpPr>
              <p:cNvPr id="860" name="CustomShape 76"/>
              <p:cNvSpPr/>
              <p:nvPr/>
            </p:nvSpPr>
            <p:spPr>
              <a:xfrm>
                <a:off x="8331120" y="3997440"/>
                <a:ext cx="1642680" cy="2425320"/>
              </a:xfrm>
              <a:custGeom>
                <a:avLst/>
                <a:gdLst/>
                <a:ahLst/>
                <a:rect l="l" t="t" r="r" b="b"/>
                <a:pathLst>
                  <a:path w="21600" h="21600">
                    <a:moveTo>
                      <a:pt x="0" y="21600"/>
                    </a:moveTo>
                    <a:lnTo>
                      <a:pt x="21600" y="16009"/>
                    </a:lnTo>
                    <a:lnTo>
                      <a:pt x="21600" y="0"/>
                    </a:lnTo>
                  </a:path>
                </a:pathLst>
              </a:custGeom>
              <a:noFill/>
              <a:ln w="3240">
                <a:solidFill>
                  <a:srgbClr val="000000"/>
                </a:solidFill>
                <a:prstDash val="sysDot"/>
                <a:round/>
              </a:ln>
            </p:spPr>
            <p:style>
              <a:lnRef idx="0"/>
              <a:fillRef idx="0"/>
              <a:effectRef idx="0"/>
              <a:fontRef idx="minor"/>
            </p:style>
          </p:sp>
          <p:sp>
            <p:nvSpPr>
              <p:cNvPr id="861" name="CustomShape 77"/>
              <p:cNvSpPr/>
              <p:nvPr/>
            </p:nvSpPr>
            <p:spPr>
              <a:xfrm>
                <a:off x="7961400" y="3749760"/>
                <a:ext cx="1642680" cy="2436480"/>
              </a:xfrm>
              <a:custGeom>
                <a:avLst/>
                <a:gdLst/>
                <a:ahLst/>
                <a:rect l="l" t="t" r="r" b="b"/>
                <a:pathLst>
                  <a:path w="21600" h="21600">
                    <a:moveTo>
                      <a:pt x="0" y="21600"/>
                    </a:moveTo>
                    <a:lnTo>
                      <a:pt x="21600" y="15947"/>
                    </a:lnTo>
                    <a:lnTo>
                      <a:pt x="21600" y="0"/>
                    </a:lnTo>
                  </a:path>
                </a:pathLst>
              </a:custGeom>
              <a:noFill/>
              <a:ln w="3240">
                <a:solidFill>
                  <a:srgbClr val="000000"/>
                </a:solidFill>
                <a:prstDash val="sysDot"/>
                <a:round/>
              </a:ln>
            </p:spPr>
            <p:style>
              <a:lnRef idx="0"/>
              <a:fillRef idx="0"/>
              <a:effectRef idx="0"/>
              <a:fontRef idx="minor"/>
            </p:style>
          </p:sp>
          <p:sp>
            <p:nvSpPr>
              <p:cNvPr id="862" name="CustomShape 78"/>
              <p:cNvSpPr/>
              <p:nvPr/>
            </p:nvSpPr>
            <p:spPr>
              <a:xfrm>
                <a:off x="7856640" y="5300640"/>
                <a:ext cx="2895120" cy="828360"/>
              </a:xfrm>
              <a:custGeom>
                <a:avLst/>
                <a:gdLst/>
                <a:ahLst/>
                <a:rect l="l" t="t" r="r" b="b"/>
                <a:pathLst>
                  <a:path w="21600" h="21600">
                    <a:moveTo>
                      <a:pt x="0" y="16634"/>
                    </a:moveTo>
                    <a:lnTo>
                      <a:pt x="12252" y="0"/>
                    </a:lnTo>
                    <a:lnTo>
                      <a:pt x="21600" y="21600"/>
                    </a:lnTo>
                  </a:path>
                </a:pathLst>
              </a:custGeom>
              <a:noFill/>
              <a:ln w="3240">
                <a:solidFill>
                  <a:srgbClr val="000000"/>
                </a:solidFill>
                <a:prstDash val="sysDot"/>
                <a:round/>
              </a:ln>
            </p:spPr>
            <p:style>
              <a:lnRef idx="0"/>
              <a:fillRef idx="0"/>
              <a:effectRef idx="0"/>
              <a:fontRef idx="minor"/>
            </p:style>
          </p:sp>
          <p:sp>
            <p:nvSpPr>
              <p:cNvPr id="863" name="CustomShape 79"/>
              <p:cNvSpPr/>
              <p:nvPr/>
            </p:nvSpPr>
            <p:spPr>
              <a:xfrm>
                <a:off x="7856640" y="4881600"/>
                <a:ext cx="2895120" cy="818640"/>
              </a:xfrm>
              <a:custGeom>
                <a:avLst/>
                <a:gdLst/>
                <a:ahLst/>
                <a:rect l="l" t="t" r="r" b="b"/>
                <a:pathLst>
                  <a:path w="21600" h="21600">
                    <a:moveTo>
                      <a:pt x="0" y="16577"/>
                    </a:moveTo>
                    <a:lnTo>
                      <a:pt x="12252" y="0"/>
                    </a:lnTo>
                    <a:lnTo>
                      <a:pt x="21600" y="21600"/>
                    </a:lnTo>
                  </a:path>
                </a:pathLst>
              </a:custGeom>
              <a:noFill/>
              <a:ln w="3240">
                <a:solidFill>
                  <a:srgbClr val="000000"/>
                </a:solidFill>
                <a:prstDash val="sysDot"/>
                <a:round/>
              </a:ln>
            </p:spPr>
            <p:style>
              <a:lnRef idx="0"/>
              <a:fillRef idx="0"/>
              <a:effectRef idx="0"/>
              <a:fontRef idx="minor"/>
            </p:style>
          </p:sp>
          <p:sp>
            <p:nvSpPr>
              <p:cNvPr id="864" name="CustomShape 80"/>
              <p:cNvSpPr/>
              <p:nvPr/>
            </p:nvSpPr>
            <p:spPr>
              <a:xfrm>
                <a:off x="7856640" y="4452840"/>
                <a:ext cx="2895120" cy="828360"/>
              </a:xfrm>
              <a:custGeom>
                <a:avLst/>
                <a:gdLst/>
                <a:ahLst/>
                <a:rect l="l" t="t" r="r" b="b"/>
                <a:pathLst>
                  <a:path w="21600" h="21600">
                    <a:moveTo>
                      <a:pt x="0" y="16634"/>
                    </a:moveTo>
                    <a:lnTo>
                      <a:pt x="12252" y="0"/>
                    </a:lnTo>
                    <a:lnTo>
                      <a:pt x="21600" y="21600"/>
                    </a:lnTo>
                  </a:path>
                </a:pathLst>
              </a:custGeom>
              <a:noFill/>
              <a:ln w="3240">
                <a:solidFill>
                  <a:srgbClr val="000000"/>
                </a:solidFill>
                <a:prstDash val="sysDot"/>
                <a:round/>
              </a:ln>
            </p:spPr>
            <p:style>
              <a:lnRef idx="0"/>
              <a:fillRef idx="0"/>
              <a:effectRef idx="0"/>
              <a:fontRef idx="minor"/>
            </p:style>
          </p:sp>
          <p:sp>
            <p:nvSpPr>
              <p:cNvPr id="865" name="CustomShape 81"/>
              <p:cNvSpPr/>
              <p:nvPr/>
            </p:nvSpPr>
            <p:spPr>
              <a:xfrm>
                <a:off x="7856640" y="4035600"/>
                <a:ext cx="2895120" cy="817200"/>
              </a:xfrm>
              <a:custGeom>
                <a:avLst/>
                <a:gdLst/>
                <a:ahLst/>
                <a:rect l="l" t="t" r="r" b="b"/>
                <a:pathLst>
                  <a:path w="21600" h="21600">
                    <a:moveTo>
                      <a:pt x="0" y="16577"/>
                    </a:moveTo>
                    <a:lnTo>
                      <a:pt x="12252" y="0"/>
                    </a:lnTo>
                    <a:lnTo>
                      <a:pt x="21600" y="21600"/>
                    </a:lnTo>
                  </a:path>
                </a:pathLst>
              </a:custGeom>
              <a:noFill/>
              <a:ln w="3240">
                <a:solidFill>
                  <a:srgbClr val="000000"/>
                </a:solidFill>
                <a:prstDash val="sysDot"/>
                <a:round/>
              </a:ln>
            </p:spPr>
            <p:style>
              <a:lnRef idx="0"/>
              <a:fillRef idx="0"/>
              <a:effectRef idx="0"/>
              <a:fontRef idx="minor"/>
            </p:style>
          </p:sp>
          <p:sp>
            <p:nvSpPr>
              <p:cNvPr id="866" name="Line 82"/>
              <p:cNvSpPr/>
              <p:nvPr/>
            </p:nvSpPr>
            <p:spPr>
              <a:xfrm flipV="1">
                <a:off x="9110520" y="6300720"/>
                <a:ext cx="1641600" cy="636480"/>
              </a:xfrm>
              <a:prstGeom prst="line">
                <a:avLst/>
              </a:prstGeom>
              <a:ln w="3240">
                <a:solidFill>
                  <a:srgbClr val="000000"/>
                </a:solidFill>
                <a:round/>
              </a:ln>
            </p:spPr>
            <p:style>
              <a:lnRef idx="0"/>
              <a:fillRef idx="0"/>
              <a:effectRef idx="0"/>
              <a:fontRef idx="minor"/>
            </p:style>
          </p:sp>
          <p:sp>
            <p:nvSpPr>
              <p:cNvPr id="867" name="CustomShape 83"/>
              <p:cNvSpPr/>
              <p:nvPr/>
            </p:nvSpPr>
            <p:spPr>
              <a:xfrm>
                <a:off x="7856640" y="4311720"/>
                <a:ext cx="1253880" cy="2625480"/>
              </a:xfrm>
              <a:custGeom>
                <a:avLst/>
                <a:gdLst/>
                <a:ahLst/>
                <a:rect l="l" t="t" r="r" b="b"/>
                <a:pathLst>
                  <a:path w="21600" h="21600">
                    <a:moveTo>
                      <a:pt x="21600" y="21600"/>
                    </a:moveTo>
                    <a:lnTo>
                      <a:pt x="0" y="14791"/>
                    </a:lnTo>
                    <a:lnTo>
                      <a:pt x="0" y="0"/>
                    </a:lnTo>
                  </a:path>
                </a:pathLst>
              </a:custGeom>
              <a:noFill/>
              <a:ln w="3240">
                <a:solidFill>
                  <a:srgbClr val="000000"/>
                </a:solidFill>
                <a:round/>
              </a:ln>
            </p:spPr>
            <p:style>
              <a:lnRef idx="0"/>
              <a:fillRef idx="0"/>
              <a:effectRef idx="0"/>
              <a:fontRef idx="minor"/>
            </p:style>
          </p:sp>
          <p:sp>
            <p:nvSpPr>
              <p:cNvPr id="868" name="Line 84"/>
              <p:cNvSpPr/>
              <p:nvPr/>
            </p:nvSpPr>
            <p:spPr>
              <a:xfrm>
                <a:off x="9138960" y="6918120"/>
                <a:ext cx="38160" cy="28440"/>
              </a:xfrm>
              <a:prstGeom prst="line">
                <a:avLst/>
              </a:prstGeom>
              <a:ln w="3240">
                <a:solidFill>
                  <a:srgbClr val="000000"/>
                </a:solidFill>
                <a:round/>
              </a:ln>
            </p:spPr>
            <p:style>
              <a:lnRef idx="0"/>
              <a:fillRef idx="0"/>
              <a:effectRef idx="0"/>
              <a:fontRef idx="minor"/>
            </p:style>
          </p:sp>
          <p:sp>
            <p:nvSpPr>
              <p:cNvPr id="869" name="Line 85"/>
              <p:cNvSpPr/>
              <p:nvPr/>
            </p:nvSpPr>
            <p:spPr>
              <a:xfrm>
                <a:off x="9277200" y="696564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0</a:t>
                </a:r>
                <a:endParaRPr b="0" lang="pt-BR" sz="1000" spc="-1" strike="noStrike">
                  <a:latin typeface="Arial"/>
                </a:endParaRPr>
              </a:p>
            </p:txBody>
          </p:sp>
          <p:sp>
            <p:nvSpPr>
              <p:cNvPr id="870" name="Line 86"/>
              <p:cNvSpPr/>
              <p:nvPr/>
            </p:nvSpPr>
            <p:spPr>
              <a:xfrm>
                <a:off x="9528120" y="6775200"/>
                <a:ext cx="37800" cy="19080"/>
              </a:xfrm>
              <a:prstGeom prst="line">
                <a:avLst/>
              </a:prstGeom>
              <a:ln w="3240">
                <a:solidFill>
                  <a:srgbClr val="000000"/>
                </a:solidFill>
                <a:round/>
              </a:ln>
            </p:spPr>
            <p:style>
              <a:lnRef idx="0"/>
              <a:fillRef idx="0"/>
              <a:effectRef idx="0"/>
              <a:fontRef idx="minor"/>
            </p:style>
          </p:sp>
          <p:sp>
            <p:nvSpPr>
              <p:cNvPr id="871" name="Line 87"/>
              <p:cNvSpPr/>
              <p:nvPr/>
            </p:nvSpPr>
            <p:spPr>
              <a:xfrm>
                <a:off x="9689760" y="681336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10</a:t>
                </a:r>
                <a:endParaRPr b="0" lang="pt-BR" sz="1000" spc="-1" strike="noStrike">
                  <a:latin typeface="Arial"/>
                </a:endParaRPr>
              </a:p>
            </p:txBody>
          </p:sp>
          <p:sp>
            <p:nvSpPr>
              <p:cNvPr id="872" name="Line 88"/>
              <p:cNvSpPr/>
              <p:nvPr/>
            </p:nvSpPr>
            <p:spPr>
              <a:xfrm>
                <a:off x="9916920" y="6622920"/>
                <a:ext cx="38160" cy="28440"/>
              </a:xfrm>
              <a:prstGeom prst="line">
                <a:avLst/>
              </a:prstGeom>
              <a:ln w="3240">
                <a:solidFill>
                  <a:srgbClr val="000000"/>
                </a:solidFill>
                <a:round/>
              </a:ln>
            </p:spPr>
            <p:style>
              <a:lnRef idx="0"/>
              <a:fillRef idx="0"/>
              <a:effectRef idx="0"/>
              <a:fontRef idx="minor"/>
            </p:style>
          </p:sp>
          <p:sp>
            <p:nvSpPr>
              <p:cNvPr id="873" name="Line 89"/>
              <p:cNvSpPr/>
              <p:nvPr/>
            </p:nvSpPr>
            <p:spPr>
              <a:xfrm>
                <a:off x="10078920" y="667044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20</a:t>
                </a:r>
                <a:endParaRPr b="0" lang="pt-BR" sz="1000" spc="-1" strike="noStrike">
                  <a:latin typeface="Arial"/>
                </a:endParaRPr>
              </a:p>
            </p:txBody>
          </p:sp>
          <p:sp>
            <p:nvSpPr>
              <p:cNvPr id="874" name="Line 90"/>
              <p:cNvSpPr/>
              <p:nvPr/>
            </p:nvSpPr>
            <p:spPr>
              <a:xfrm>
                <a:off x="10305720" y="6470640"/>
                <a:ext cx="38160" cy="28440"/>
              </a:xfrm>
              <a:prstGeom prst="line">
                <a:avLst/>
              </a:prstGeom>
              <a:ln w="3240">
                <a:solidFill>
                  <a:srgbClr val="000000"/>
                </a:solidFill>
                <a:round/>
              </a:ln>
            </p:spPr>
            <p:style>
              <a:lnRef idx="0"/>
              <a:fillRef idx="0"/>
              <a:effectRef idx="0"/>
              <a:fontRef idx="minor"/>
            </p:style>
          </p:sp>
          <p:sp>
            <p:nvSpPr>
              <p:cNvPr id="875" name="Line 91"/>
              <p:cNvSpPr/>
              <p:nvPr/>
            </p:nvSpPr>
            <p:spPr>
              <a:xfrm>
                <a:off x="10467720" y="651816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30</a:t>
                </a:r>
                <a:endParaRPr b="0" lang="pt-BR" sz="1000" spc="-1" strike="noStrike">
                  <a:latin typeface="Arial"/>
                </a:endParaRPr>
              </a:p>
            </p:txBody>
          </p:sp>
          <p:sp>
            <p:nvSpPr>
              <p:cNvPr id="876" name="Line 92"/>
              <p:cNvSpPr/>
              <p:nvPr/>
            </p:nvSpPr>
            <p:spPr>
              <a:xfrm>
                <a:off x="10685160" y="6329160"/>
                <a:ext cx="38160" cy="19080"/>
              </a:xfrm>
              <a:prstGeom prst="line">
                <a:avLst/>
              </a:prstGeom>
              <a:ln w="3240">
                <a:solidFill>
                  <a:srgbClr val="000000"/>
                </a:solidFill>
                <a:round/>
              </a:ln>
            </p:spPr>
            <p:style>
              <a:lnRef idx="0"/>
              <a:fillRef idx="0"/>
              <a:effectRef idx="0"/>
              <a:fontRef idx="minor"/>
            </p:style>
          </p:sp>
          <p:sp>
            <p:nvSpPr>
              <p:cNvPr id="877" name="Line 93"/>
              <p:cNvSpPr/>
              <p:nvPr/>
            </p:nvSpPr>
            <p:spPr>
              <a:xfrm>
                <a:off x="10856880" y="6367320"/>
                <a:ext cx="126972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40</a:t>
                </a:r>
                <a:endParaRPr b="0" lang="pt-BR" sz="1000" spc="-1" strike="noStrike">
                  <a:latin typeface="Arial"/>
                </a:endParaRPr>
              </a:p>
            </p:txBody>
          </p:sp>
          <p:sp>
            <p:nvSpPr>
              <p:cNvPr id="878" name="Line 94"/>
              <p:cNvSpPr/>
              <p:nvPr/>
            </p:nvSpPr>
            <p:spPr>
              <a:xfrm flipH="1">
                <a:off x="9034200" y="6908760"/>
                <a:ext cx="38160" cy="19080"/>
              </a:xfrm>
              <a:prstGeom prst="line">
                <a:avLst/>
              </a:prstGeom>
              <a:ln w="3240">
                <a:solidFill>
                  <a:srgbClr val="000000"/>
                </a:solidFill>
                <a:round/>
              </a:ln>
            </p:spPr>
            <p:style>
              <a:lnRef idx="0"/>
              <a:fillRef idx="0"/>
              <a:effectRef idx="0"/>
              <a:fontRef idx="minor"/>
            </p:style>
          </p:sp>
          <p:sp>
            <p:nvSpPr>
              <p:cNvPr id="879" name="Line 95"/>
              <p:cNvSpPr/>
              <p:nvPr/>
            </p:nvSpPr>
            <p:spPr>
              <a:xfrm>
                <a:off x="8991360" y="693720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0</a:t>
                </a:r>
                <a:endParaRPr b="0" lang="pt-BR" sz="1000" spc="-1" strike="noStrike">
                  <a:latin typeface="Arial"/>
                </a:endParaRPr>
              </a:p>
            </p:txBody>
          </p:sp>
          <p:sp>
            <p:nvSpPr>
              <p:cNvPr id="880" name="Line 96"/>
              <p:cNvSpPr/>
              <p:nvPr/>
            </p:nvSpPr>
            <p:spPr>
              <a:xfrm flipH="1">
                <a:off x="8664480" y="6661080"/>
                <a:ext cx="38160" cy="19080"/>
              </a:xfrm>
              <a:prstGeom prst="line">
                <a:avLst/>
              </a:prstGeom>
              <a:ln w="3240">
                <a:solidFill>
                  <a:srgbClr val="000000"/>
                </a:solidFill>
                <a:round/>
              </a:ln>
            </p:spPr>
            <p:style>
              <a:lnRef idx="0"/>
              <a:fillRef idx="0"/>
              <a:effectRef idx="0"/>
              <a:fontRef idx="minor"/>
            </p:style>
          </p:sp>
          <p:sp>
            <p:nvSpPr>
              <p:cNvPr id="881" name="Line 97"/>
              <p:cNvSpPr/>
              <p:nvPr/>
            </p:nvSpPr>
            <p:spPr>
              <a:xfrm>
                <a:off x="8588160" y="6699240"/>
                <a:ext cx="1270080" cy="126972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10</a:t>
                </a:r>
                <a:endParaRPr b="0" lang="pt-BR" sz="1000" spc="-1" strike="noStrike">
                  <a:latin typeface="Arial"/>
                </a:endParaRPr>
              </a:p>
            </p:txBody>
          </p:sp>
          <p:sp>
            <p:nvSpPr>
              <p:cNvPr id="882" name="Line 98"/>
              <p:cNvSpPr/>
              <p:nvPr/>
            </p:nvSpPr>
            <p:spPr>
              <a:xfrm flipH="1">
                <a:off x="8292960" y="6422760"/>
                <a:ext cx="38160" cy="19080"/>
              </a:xfrm>
              <a:prstGeom prst="line">
                <a:avLst/>
              </a:prstGeom>
              <a:ln w="3240">
                <a:solidFill>
                  <a:srgbClr val="000000"/>
                </a:solidFill>
                <a:round/>
              </a:ln>
            </p:spPr>
            <p:style>
              <a:lnRef idx="0"/>
              <a:fillRef idx="0"/>
              <a:effectRef idx="0"/>
              <a:fontRef idx="minor"/>
            </p:style>
          </p:sp>
          <p:sp>
            <p:nvSpPr>
              <p:cNvPr id="883" name="Line 99"/>
              <p:cNvSpPr/>
              <p:nvPr/>
            </p:nvSpPr>
            <p:spPr>
              <a:xfrm>
                <a:off x="8218440" y="6451560"/>
                <a:ext cx="1269720" cy="126972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20</a:t>
                </a:r>
                <a:endParaRPr b="0" lang="pt-BR" sz="1000" spc="-1" strike="noStrike">
                  <a:latin typeface="Arial"/>
                </a:endParaRPr>
              </a:p>
            </p:txBody>
          </p:sp>
          <p:sp>
            <p:nvSpPr>
              <p:cNvPr id="884" name="Line 100"/>
              <p:cNvSpPr/>
              <p:nvPr/>
            </p:nvSpPr>
            <p:spPr>
              <a:xfrm flipH="1">
                <a:off x="7922880" y="6186240"/>
                <a:ext cx="38160" cy="9720"/>
              </a:xfrm>
              <a:prstGeom prst="line">
                <a:avLst/>
              </a:prstGeom>
              <a:ln w="3240">
                <a:solidFill>
                  <a:srgbClr val="000000"/>
                </a:solidFill>
                <a:round/>
              </a:ln>
            </p:spPr>
            <p:style>
              <a:lnRef idx="0"/>
              <a:fillRef idx="0"/>
              <a:effectRef idx="0"/>
              <a:fontRef idx="minor"/>
            </p:style>
          </p:sp>
          <p:sp>
            <p:nvSpPr>
              <p:cNvPr id="885" name="Line 101"/>
              <p:cNvSpPr/>
              <p:nvPr/>
            </p:nvSpPr>
            <p:spPr>
              <a:xfrm>
                <a:off x="7848360" y="6215040"/>
                <a:ext cx="1270080" cy="126972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30</a:t>
                </a:r>
                <a:endParaRPr b="0" lang="pt-BR" sz="1000" spc="-1" strike="noStrike">
                  <a:latin typeface="Arial"/>
                </a:endParaRPr>
              </a:p>
            </p:txBody>
          </p:sp>
          <p:sp>
            <p:nvSpPr>
              <p:cNvPr id="886" name="Line 102"/>
              <p:cNvSpPr/>
              <p:nvPr/>
            </p:nvSpPr>
            <p:spPr>
              <a:xfrm flipH="1" flipV="1">
                <a:off x="7818120" y="5910120"/>
                <a:ext cx="38160" cy="28440"/>
              </a:xfrm>
              <a:prstGeom prst="line">
                <a:avLst/>
              </a:prstGeom>
              <a:ln w="3240">
                <a:solidFill>
                  <a:srgbClr val="000000"/>
                </a:solidFill>
                <a:round/>
              </a:ln>
            </p:spPr>
            <p:style>
              <a:lnRef idx="0"/>
              <a:fillRef idx="0"/>
              <a:effectRef idx="0"/>
              <a:fontRef idx="minor"/>
            </p:style>
          </p:sp>
          <p:sp>
            <p:nvSpPr>
              <p:cNvPr id="887" name="Line 103"/>
              <p:cNvSpPr/>
              <p:nvPr/>
            </p:nvSpPr>
            <p:spPr>
              <a:xfrm>
                <a:off x="7743600" y="581472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20</a:t>
                </a:r>
                <a:endParaRPr b="0" lang="pt-BR" sz="1000" spc="-1" strike="noStrike">
                  <a:latin typeface="Arial"/>
                </a:endParaRPr>
              </a:p>
            </p:txBody>
          </p:sp>
          <p:sp>
            <p:nvSpPr>
              <p:cNvPr id="888" name="Line 104"/>
              <p:cNvSpPr/>
              <p:nvPr/>
            </p:nvSpPr>
            <p:spPr>
              <a:xfrm flipH="1" flipV="1">
                <a:off x="7818120" y="5481360"/>
                <a:ext cx="38160" cy="28800"/>
              </a:xfrm>
              <a:prstGeom prst="line">
                <a:avLst/>
              </a:prstGeom>
              <a:ln w="3240">
                <a:solidFill>
                  <a:srgbClr val="000000"/>
                </a:solidFill>
                <a:round/>
              </a:ln>
            </p:spPr>
            <p:style>
              <a:lnRef idx="0"/>
              <a:fillRef idx="0"/>
              <a:effectRef idx="0"/>
              <a:fontRef idx="minor"/>
            </p:style>
          </p:sp>
          <p:sp>
            <p:nvSpPr>
              <p:cNvPr id="889" name="Line 105"/>
              <p:cNvSpPr/>
              <p:nvPr/>
            </p:nvSpPr>
            <p:spPr>
              <a:xfrm>
                <a:off x="7743600" y="5386320"/>
                <a:ext cx="1270080" cy="126972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22</a:t>
                </a:r>
                <a:endParaRPr b="0" lang="pt-BR" sz="1000" spc="-1" strike="noStrike">
                  <a:latin typeface="Arial"/>
                </a:endParaRPr>
              </a:p>
            </p:txBody>
          </p:sp>
          <p:sp>
            <p:nvSpPr>
              <p:cNvPr id="890" name="Line 106"/>
              <p:cNvSpPr/>
              <p:nvPr/>
            </p:nvSpPr>
            <p:spPr>
              <a:xfrm flipH="1" flipV="1">
                <a:off x="7818120" y="5062320"/>
                <a:ext cx="38160" cy="28440"/>
              </a:xfrm>
              <a:prstGeom prst="line">
                <a:avLst/>
              </a:prstGeom>
              <a:ln w="3240">
                <a:solidFill>
                  <a:srgbClr val="000000"/>
                </a:solidFill>
                <a:round/>
              </a:ln>
            </p:spPr>
            <p:style>
              <a:lnRef idx="0"/>
              <a:fillRef idx="0"/>
              <a:effectRef idx="0"/>
              <a:fontRef idx="minor"/>
            </p:style>
          </p:sp>
          <p:sp>
            <p:nvSpPr>
              <p:cNvPr id="891" name="Line 107"/>
              <p:cNvSpPr/>
              <p:nvPr/>
            </p:nvSpPr>
            <p:spPr>
              <a:xfrm>
                <a:off x="7743600" y="4967280"/>
                <a:ext cx="1270080" cy="126972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24</a:t>
                </a:r>
                <a:endParaRPr b="0" lang="pt-BR" sz="1000" spc="-1" strike="noStrike">
                  <a:latin typeface="Arial"/>
                </a:endParaRPr>
              </a:p>
            </p:txBody>
          </p:sp>
          <p:sp>
            <p:nvSpPr>
              <p:cNvPr id="892" name="Line 108"/>
              <p:cNvSpPr/>
              <p:nvPr/>
            </p:nvSpPr>
            <p:spPr>
              <a:xfrm flipH="1" flipV="1">
                <a:off x="7818120" y="4643280"/>
                <a:ext cx="38160" cy="19080"/>
              </a:xfrm>
              <a:prstGeom prst="line">
                <a:avLst/>
              </a:prstGeom>
              <a:ln w="3240">
                <a:solidFill>
                  <a:srgbClr val="000000"/>
                </a:solidFill>
                <a:round/>
              </a:ln>
            </p:spPr>
            <p:style>
              <a:lnRef idx="0"/>
              <a:fillRef idx="0"/>
              <a:effectRef idx="0"/>
              <a:fontRef idx="minor"/>
            </p:style>
          </p:sp>
          <p:sp>
            <p:nvSpPr>
              <p:cNvPr id="893" name="Line 109"/>
              <p:cNvSpPr/>
              <p:nvPr/>
            </p:nvSpPr>
            <p:spPr>
              <a:xfrm>
                <a:off x="7743600" y="4538520"/>
                <a:ext cx="1270080" cy="1270080"/>
              </a:xfrm>
              <a:prstGeom prst="line">
                <a:avLst/>
              </a:prstGeom>
              <a:ln w="12600">
                <a:noFill/>
              </a:ln>
            </p:spPr>
            <p:style>
              <a:lnRef idx="0"/>
              <a:fillRef idx="0"/>
              <a:effectRef idx="0"/>
              <a:fontRef idx="minor"/>
            </p:style>
            <p:txBody>
              <a:bodyPr lIns="0" rIns="0" tIns="0" bIns="0" anchor="ctr" anchorCtr="1">
                <a:noAutofit/>
              </a:bodyPr>
              <a:p>
                <a:pPr>
                  <a:lnSpc>
                    <a:spcPct val="100000"/>
                  </a:lnSpc>
                </a:pPr>
                <a:r>
                  <a:rPr b="0" lang="pt-BR" sz="1000" spc="-1" strike="noStrike">
                    <a:solidFill>
                      <a:srgbClr val="000000"/>
                    </a:solidFill>
                    <a:latin typeface="Arial"/>
                    <a:ea typeface="Arial"/>
                  </a:rPr>
                  <a:t>26</a:t>
                </a:r>
                <a:endParaRPr b="0" lang="pt-BR" sz="1000" spc="-1" strike="noStrike">
                  <a:latin typeface="Arial"/>
                </a:endParaRPr>
              </a:p>
            </p:txBody>
          </p:sp>
          <p:sp>
            <p:nvSpPr>
              <p:cNvPr id="894" name="CustomShape 110"/>
              <p:cNvSpPr/>
              <p:nvPr/>
            </p:nvSpPr>
            <p:spPr>
              <a:xfrm>
                <a:off x="10468080" y="5996160"/>
                <a:ext cx="171000" cy="256680"/>
              </a:xfrm>
              <a:custGeom>
                <a:avLst/>
                <a:gdLst/>
                <a:ahLst/>
                <a:rect l="l" t="t" r="r" b="b"/>
                <a:pathLst>
                  <a:path w="21600" h="21600">
                    <a:moveTo>
                      <a:pt x="0" y="21600"/>
                    </a:moveTo>
                    <a:lnTo>
                      <a:pt x="21600" y="19200"/>
                    </a:lnTo>
                    <a:lnTo>
                      <a:pt x="6000" y="0"/>
                    </a:lnTo>
                    <a:lnTo>
                      <a:pt x="0" y="21600"/>
                    </a:lnTo>
                    <a:close/>
                  </a:path>
                </a:pathLst>
              </a:custGeom>
              <a:solidFill>
                <a:srgbClr val="00009f"/>
              </a:solidFill>
              <a:ln w="12600">
                <a:noFill/>
              </a:ln>
            </p:spPr>
            <p:style>
              <a:lnRef idx="0"/>
              <a:fillRef idx="0"/>
              <a:effectRef idx="0"/>
              <a:fontRef idx="minor"/>
            </p:style>
          </p:sp>
          <p:sp>
            <p:nvSpPr>
              <p:cNvPr id="895" name="CustomShape 111"/>
              <p:cNvSpPr/>
              <p:nvPr/>
            </p:nvSpPr>
            <p:spPr>
              <a:xfrm>
                <a:off x="10468080" y="599616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896" name="CustomShape 112"/>
              <p:cNvSpPr/>
              <p:nvPr/>
            </p:nvSpPr>
            <p:spPr>
              <a:xfrm>
                <a:off x="10515600" y="5729400"/>
                <a:ext cx="85320" cy="85320"/>
              </a:xfrm>
              <a:prstGeom prst="ellipse">
                <a:avLst/>
              </a:prstGeom>
              <a:solidFill>
                <a:srgbClr val="ff0000"/>
              </a:solidFill>
              <a:ln w="12600">
                <a:noFill/>
              </a:ln>
            </p:spPr>
            <p:style>
              <a:lnRef idx="0"/>
              <a:fillRef idx="0"/>
              <a:effectRef idx="0"/>
              <a:fontRef idx="minor"/>
            </p:style>
          </p:sp>
          <p:sp>
            <p:nvSpPr>
              <p:cNvPr id="897" name="CustomShape 113"/>
              <p:cNvSpPr/>
              <p:nvPr/>
            </p:nvSpPr>
            <p:spPr>
              <a:xfrm>
                <a:off x="10515600" y="5729400"/>
                <a:ext cx="85320" cy="85320"/>
              </a:xfrm>
              <a:prstGeom prst="ellipse">
                <a:avLst/>
              </a:prstGeom>
              <a:noFill/>
              <a:ln w="3240">
                <a:solidFill>
                  <a:srgbClr val="ff0000"/>
                </a:solidFill>
                <a:round/>
              </a:ln>
            </p:spPr>
            <p:style>
              <a:lnRef idx="0"/>
              <a:fillRef idx="0"/>
              <a:effectRef idx="0"/>
              <a:fontRef idx="minor"/>
            </p:style>
          </p:sp>
          <p:sp>
            <p:nvSpPr>
              <p:cNvPr id="898" name="CustomShape 114"/>
              <p:cNvSpPr/>
              <p:nvPr/>
            </p:nvSpPr>
            <p:spPr>
              <a:xfrm>
                <a:off x="10344240" y="5996160"/>
                <a:ext cx="171000" cy="256680"/>
              </a:xfrm>
              <a:custGeom>
                <a:avLst/>
                <a:gdLst/>
                <a:ahLst/>
                <a:rect l="l" t="t" r="r" b="b"/>
                <a:pathLst>
                  <a:path w="21600" h="21600">
                    <a:moveTo>
                      <a:pt x="15600" y="21600"/>
                    </a:moveTo>
                    <a:lnTo>
                      <a:pt x="0" y="3200"/>
                    </a:lnTo>
                    <a:lnTo>
                      <a:pt x="21600" y="0"/>
                    </a:lnTo>
                    <a:lnTo>
                      <a:pt x="15600" y="21600"/>
                    </a:lnTo>
                    <a:close/>
                  </a:path>
                </a:pathLst>
              </a:custGeom>
              <a:solidFill>
                <a:srgbClr val="00009f"/>
              </a:solidFill>
              <a:ln w="12600">
                <a:noFill/>
              </a:ln>
            </p:spPr>
            <p:style>
              <a:lnRef idx="0"/>
              <a:fillRef idx="0"/>
              <a:effectRef idx="0"/>
              <a:fontRef idx="minor"/>
            </p:style>
          </p:sp>
          <p:sp>
            <p:nvSpPr>
              <p:cNvPr id="899" name="CustomShape 115"/>
              <p:cNvSpPr/>
              <p:nvPr/>
            </p:nvSpPr>
            <p:spPr>
              <a:xfrm>
                <a:off x="10344240" y="599616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900" name="CustomShape 116"/>
              <p:cNvSpPr/>
              <p:nvPr/>
            </p:nvSpPr>
            <p:spPr>
              <a:xfrm>
                <a:off x="10344240" y="5776920"/>
                <a:ext cx="171000" cy="256680"/>
              </a:xfrm>
              <a:custGeom>
                <a:avLst/>
                <a:gdLst/>
                <a:ahLst/>
                <a:rect l="l" t="t" r="r" b="b"/>
                <a:pathLst>
                  <a:path w="21600" h="21600">
                    <a:moveTo>
                      <a:pt x="0" y="21600"/>
                    </a:moveTo>
                    <a:lnTo>
                      <a:pt x="21600" y="18400"/>
                    </a:lnTo>
                    <a:lnTo>
                      <a:pt x="6000" y="0"/>
                    </a:lnTo>
                    <a:lnTo>
                      <a:pt x="0" y="21600"/>
                    </a:lnTo>
                    <a:close/>
                  </a:path>
                </a:pathLst>
              </a:custGeom>
              <a:solidFill>
                <a:srgbClr val="0000ff"/>
              </a:solidFill>
              <a:ln w="12600">
                <a:noFill/>
              </a:ln>
            </p:spPr>
            <p:style>
              <a:lnRef idx="0"/>
              <a:fillRef idx="0"/>
              <a:effectRef idx="0"/>
              <a:fontRef idx="minor"/>
            </p:style>
          </p:sp>
          <p:sp>
            <p:nvSpPr>
              <p:cNvPr id="901" name="CustomShape 117"/>
              <p:cNvSpPr/>
              <p:nvPr/>
            </p:nvSpPr>
            <p:spPr>
              <a:xfrm>
                <a:off x="10344240" y="577692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902" name="CustomShape 118"/>
              <p:cNvSpPr/>
              <p:nvPr/>
            </p:nvSpPr>
            <p:spPr>
              <a:xfrm>
                <a:off x="10287000" y="6033960"/>
                <a:ext cx="180720" cy="247320"/>
              </a:xfrm>
              <a:custGeom>
                <a:avLst/>
                <a:gdLst/>
                <a:ahLst/>
                <a:rect l="l" t="t" r="r" b="b"/>
                <a:pathLst>
                  <a:path w="21600" h="21600">
                    <a:moveTo>
                      <a:pt x="0" y="21600"/>
                    </a:moveTo>
                    <a:lnTo>
                      <a:pt x="21600" y="19108"/>
                    </a:lnTo>
                    <a:lnTo>
                      <a:pt x="6821" y="0"/>
                    </a:lnTo>
                    <a:lnTo>
                      <a:pt x="0" y="21600"/>
                    </a:lnTo>
                    <a:close/>
                  </a:path>
                </a:pathLst>
              </a:custGeom>
              <a:solidFill>
                <a:srgbClr val="0000af"/>
              </a:solidFill>
              <a:ln w="12600">
                <a:noFill/>
              </a:ln>
            </p:spPr>
            <p:style>
              <a:lnRef idx="0"/>
              <a:fillRef idx="0"/>
              <a:effectRef idx="0"/>
              <a:fontRef idx="minor"/>
            </p:style>
          </p:sp>
          <p:sp>
            <p:nvSpPr>
              <p:cNvPr id="903" name="CustomShape 119"/>
              <p:cNvSpPr/>
              <p:nvPr/>
            </p:nvSpPr>
            <p:spPr>
              <a:xfrm>
                <a:off x="10287000" y="6033960"/>
                <a:ext cx="180720" cy="247320"/>
              </a:xfrm>
              <a:custGeom>
                <a:avLst/>
                <a:gdLst/>
                <a:ahLst/>
                <a:rect l="l" t="t" r="r" b="b"/>
                <a:pathLst>
                  <a:path w="21600" h="21600">
                    <a:moveTo>
                      <a:pt x="0" y="21600"/>
                    </a:moveTo>
                    <a:lnTo>
                      <a:pt x="21600" y="19108"/>
                    </a:lnTo>
                    <a:lnTo>
                      <a:pt x="6821" y="0"/>
                    </a:lnTo>
                  </a:path>
                </a:pathLst>
              </a:custGeom>
              <a:noFill/>
              <a:ln w="3240">
                <a:solidFill>
                  <a:srgbClr val="000000"/>
                </a:solidFill>
                <a:round/>
              </a:ln>
            </p:spPr>
            <p:style>
              <a:lnRef idx="0"/>
              <a:fillRef idx="0"/>
              <a:effectRef idx="0"/>
              <a:fontRef idx="minor"/>
            </p:style>
          </p:sp>
          <p:sp>
            <p:nvSpPr>
              <p:cNvPr id="904" name="CustomShape 120"/>
              <p:cNvSpPr/>
              <p:nvPr/>
            </p:nvSpPr>
            <p:spPr>
              <a:xfrm>
                <a:off x="10372680" y="5538960"/>
                <a:ext cx="85320" cy="85320"/>
              </a:xfrm>
              <a:prstGeom prst="ellipse">
                <a:avLst/>
              </a:prstGeom>
              <a:solidFill>
                <a:srgbClr val="ff0000"/>
              </a:solidFill>
              <a:ln w="12600">
                <a:noFill/>
              </a:ln>
            </p:spPr>
            <p:style>
              <a:lnRef idx="0"/>
              <a:fillRef idx="0"/>
              <a:effectRef idx="0"/>
              <a:fontRef idx="minor"/>
            </p:style>
          </p:sp>
          <p:sp>
            <p:nvSpPr>
              <p:cNvPr id="905" name="CustomShape 121"/>
              <p:cNvSpPr/>
              <p:nvPr/>
            </p:nvSpPr>
            <p:spPr>
              <a:xfrm>
                <a:off x="10372680" y="5538960"/>
                <a:ext cx="85320" cy="85320"/>
              </a:xfrm>
              <a:prstGeom prst="ellipse">
                <a:avLst/>
              </a:prstGeom>
              <a:noFill/>
              <a:ln w="3240">
                <a:solidFill>
                  <a:srgbClr val="ff0000"/>
                </a:solidFill>
                <a:round/>
              </a:ln>
            </p:spPr>
            <p:style>
              <a:lnRef idx="0"/>
              <a:fillRef idx="0"/>
              <a:effectRef idx="0"/>
              <a:fontRef idx="minor"/>
            </p:style>
          </p:sp>
          <p:sp>
            <p:nvSpPr>
              <p:cNvPr id="906" name="CustomShape 122"/>
              <p:cNvSpPr/>
              <p:nvPr/>
            </p:nvSpPr>
            <p:spPr>
              <a:xfrm>
                <a:off x="10210680" y="5557680"/>
                <a:ext cx="180720" cy="247320"/>
              </a:xfrm>
              <a:custGeom>
                <a:avLst/>
                <a:gdLst/>
                <a:ahLst/>
                <a:rect l="l" t="t" r="r" b="b"/>
                <a:pathLst>
                  <a:path w="21600" h="21600">
                    <a:moveTo>
                      <a:pt x="0" y="21600"/>
                    </a:moveTo>
                    <a:lnTo>
                      <a:pt x="21600" y="19108"/>
                    </a:lnTo>
                    <a:lnTo>
                      <a:pt x="6821" y="0"/>
                    </a:lnTo>
                    <a:lnTo>
                      <a:pt x="0" y="21600"/>
                    </a:lnTo>
                    <a:close/>
                  </a:path>
                </a:pathLst>
              </a:custGeom>
              <a:solidFill>
                <a:srgbClr val="0050ff"/>
              </a:solidFill>
              <a:ln w="12600">
                <a:noFill/>
              </a:ln>
            </p:spPr>
            <p:style>
              <a:lnRef idx="0"/>
              <a:fillRef idx="0"/>
              <a:effectRef idx="0"/>
              <a:fontRef idx="minor"/>
            </p:style>
          </p:sp>
          <p:sp>
            <p:nvSpPr>
              <p:cNvPr id="907" name="CustomShape 123"/>
              <p:cNvSpPr/>
              <p:nvPr/>
            </p:nvSpPr>
            <p:spPr>
              <a:xfrm>
                <a:off x="10210680" y="5557680"/>
                <a:ext cx="180720" cy="247320"/>
              </a:xfrm>
              <a:custGeom>
                <a:avLst/>
                <a:gdLst/>
                <a:ahLst/>
                <a:rect l="l" t="t" r="r" b="b"/>
                <a:pathLst>
                  <a:path w="21600" h="21600">
                    <a:moveTo>
                      <a:pt x="0" y="21600"/>
                    </a:moveTo>
                    <a:lnTo>
                      <a:pt x="21600" y="19108"/>
                    </a:lnTo>
                    <a:lnTo>
                      <a:pt x="6821" y="0"/>
                    </a:lnTo>
                  </a:path>
                </a:pathLst>
              </a:custGeom>
              <a:noFill/>
              <a:ln w="3240">
                <a:solidFill>
                  <a:srgbClr val="000000"/>
                </a:solidFill>
                <a:round/>
              </a:ln>
            </p:spPr>
            <p:style>
              <a:lnRef idx="0"/>
              <a:fillRef idx="0"/>
              <a:effectRef idx="0"/>
              <a:fontRef idx="minor"/>
            </p:style>
          </p:sp>
          <p:sp>
            <p:nvSpPr>
              <p:cNvPr id="908" name="CustomShape 124"/>
              <p:cNvSpPr/>
              <p:nvPr/>
            </p:nvSpPr>
            <p:spPr>
              <a:xfrm>
                <a:off x="10088640" y="5557680"/>
                <a:ext cx="178920" cy="247320"/>
              </a:xfrm>
              <a:custGeom>
                <a:avLst/>
                <a:gdLst/>
                <a:ahLst/>
                <a:rect l="l" t="t" r="r" b="b"/>
                <a:pathLst>
                  <a:path w="21600" h="21600">
                    <a:moveTo>
                      <a:pt x="14719" y="21600"/>
                    </a:moveTo>
                    <a:lnTo>
                      <a:pt x="0" y="2492"/>
                    </a:lnTo>
                    <a:lnTo>
                      <a:pt x="21600" y="0"/>
                    </a:lnTo>
                    <a:lnTo>
                      <a:pt x="14719" y="21600"/>
                    </a:lnTo>
                    <a:close/>
                  </a:path>
                </a:pathLst>
              </a:custGeom>
              <a:solidFill>
                <a:srgbClr val="0050ff"/>
              </a:solidFill>
              <a:ln w="12600">
                <a:noFill/>
              </a:ln>
            </p:spPr>
            <p:style>
              <a:lnRef idx="0"/>
              <a:fillRef idx="0"/>
              <a:effectRef idx="0"/>
              <a:fontRef idx="minor"/>
            </p:style>
          </p:sp>
          <p:sp>
            <p:nvSpPr>
              <p:cNvPr id="909" name="CustomShape 125"/>
              <p:cNvSpPr/>
              <p:nvPr/>
            </p:nvSpPr>
            <p:spPr>
              <a:xfrm>
                <a:off x="10088640" y="5557680"/>
                <a:ext cx="178920" cy="247320"/>
              </a:xfrm>
              <a:custGeom>
                <a:avLst/>
                <a:gdLst/>
                <a:ahLst/>
                <a:rect l="l" t="t" r="r" b="b"/>
                <a:pathLst>
                  <a:path w="21600" h="21600">
                    <a:moveTo>
                      <a:pt x="14779" y="21600"/>
                    </a:moveTo>
                    <a:lnTo>
                      <a:pt x="0" y="2492"/>
                    </a:lnTo>
                    <a:lnTo>
                      <a:pt x="21600" y="0"/>
                    </a:lnTo>
                  </a:path>
                </a:pathLst>
              </a:custGeom>
              <a:noFill/>
              <a:ln w="3240">
                <a:solidFill>
                  <a:srgbClr val="000000"/>
                </a:solidFill>
                <a:round/>
              </a:ln>
            </p:spPr>
            <p:style>
              <a:lnRef idx="0"/>
              <a:fillRef idx="0"/>
              <a:effectRef idx="0"/>
              <a:fontRef idx="minor"/>
            </p:style>
          </p:sp>
          <p:sp>
            <p:nvSpPr>
              <p:cNvPr id="910" name="CustomShape 126"/>
              <p:cNvSpPr/>
              <p:nvPr/>
            </p:nvSpPr>
            <p:spPr>
              <a:xfrm>
                <a:off x="10210680" y="5776920"/>
                <a:ext cx="180720" cy="256680"/>
              </a:xfrm>
              <a:custGeom>
                <a:avLst/>
                <a:gdLst/>
                <a:ahLst/>
                <a:rect l="l" t="t" r="r" b="b"/>
                <a:pathLst>
                  <a:path w="21600" h="21600">
                    <a:moveTo>
                      <a:pt x="15916" y="21600"/>
                    </a:moveTo>
                    <a:lnTo>
                      <a:pt x="0" y="2400"/>
                    </a:lnTo>
                    <a:lnTo>
                      <a:pt x="21600" y="0"/>
                    </a:lnTo>
                    <a:lnTo>
                      <a:pt x="15916" y="21600"/>
                    </a:lnTo>
                    <a:close/>
                  </a:path>
                </a:pathLst>
              </a:custGeom>
              <a:solidFill>
                <a:srgbClr val="0000ff"/>
              </a:solidFill>
              <a:ln w="12600">
                <a:noFill/>
              </a:ln>
            </p:spPr>
            <p:style>
              <a:lnRef idx="0"/>
              <a:fillRef idx="0"/>
              <a:effectRef idx="0"/>
              <a:fontRef idx="minor"/>
            </p:style>
          </p:sp>
          <p:sp>
            <p:nvSpPr>
              <p:cNvPr id="911" name="CustomShape 127"/>
              <p:cNvSpPr/>
              <p:nvPr/>
            </p:nvSpPr>
            <p:spPr>
              <a:xfrm>
                <a:off x="10210680" y="5776920"/>
                <a:ext cx="180720" cy="256680"/>
              </a:xfrm>
              <a:custGeom>
                <a:avLst/>
                <a:gdLst/>
                <a:ahLst/>
                <a:rect l="l" t="t" r="r" b="b"/>
                <a:pathLst>
                  <a:path w="21600" h="21600">
                    <a:moveTo>
                      <a:pt x="15916" y="21600"/>
                    </a:moveTo>
                    <a:lnTo>
                      <a:pt x="0" y="2400"/>
                    </a:lnTo>
                    <a:lnTo>
                      <a:pt x="21600" y="0"/>
                    </a:lnTo>
                  </a:path>
                </a:pathLst>
              </a:custGeom>
              <a:noFill/>
              <a:ln w="3240">
                <a:solidFill>
                  <a:srgbClr val="000000"/>
                </a:solidFill>
                <a:round/>
              </a:ln>
            </p:spPr>
            <p:style>
              <a:lnRef idx="0"/>
              <a:fillRef idx="0"/>
              <a:effectRef idx="0"/>
              <a:fontRef idx="minor"/>
            </p:style>
          </p:sp>
          <p:sp>
            <p:nvSpPr>
              <p:cNvPr id="912" name="CustomShape 128"/>
              <p:cNvSpPr/>
              <p:nvPr/>
            </p:nvSpPr>
            <p:spPr>
              <a:xfrm>
                <a:off x="10040760" y="5586480"/>
                <a:ext cx="169560" cy="256680"/>
              </a:xfrm>
              <a:custGeom>
                <a:avLst/>
                <a:gdLst/>
                <a:ahLst/>
                <a:rect l="l" t="t" r="r" b="b"/>
                <a:pathLst>
                  <a:path w="21600" h="21600">
                    <a:moveTo>
                      <a:pt x="0" y="21600"/>
                    </a:moveTo>
                    <a:lnTo>
                      <a:pt x="21600" y="18400"/>
                    </a:lnTo>
                    <a:lnTo>
                      <a:pt x="6056" y="0"/>
                    </a:lnTo>
                    <a:lnTo>
                      <a:pt x="0" y="21600"/>
                    </a:lnTo>
                    <a:close/>
                  </a:path>
                </a:pathLst>
              </a:custGeom>
              <a:solidFill>
                <a:srgbClr val="0070ff"/>
              </a:solidFill>
              <a:ln w="12600">
                <a:noFill/>
              </a:ln>
            </p:spPr>
            <p:style>
              <a:lnRef idx="0"/>
              <a:fillRef idx="0"/>
              <a:effectRef idx="0"/>
              <a:fontRef idx="minor"/>
            </p:style>
          </p:sp>
          <p:sp>
            <p:nvSpPr>
              <p:cNvPr id="913" name="CustomShape 129"/>
              <p:cNvSpPr/>
              <p:nvPr/>
            </p:nvSpPr>
            <p:spPr>
              <a:xfrm>
                <a:off x="10040760" y="5586480"/>
                <a:ext cx="16956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914" name="CustomShape 130"/>
              <p:cNvSpPr/>
              <p:nvPr/>
            </p:nvSpPr>
            <p:spPr>
              <a:xfrm>
                <a:off x="10164600" y="5805360"/>
                <a:ext cx="178920" cy="256680"/>
              </a:xfrm>
              <a:custGeom>
                <a:avLst/>
                <a:gdLst/>
                <a:ahLst/>
                <a:rect l="l" t="t" r="r" b="b"/>
                <a:pathLst>
                  <a:path w="21600" h="21600">
                    <a:moveTo>
                      <a:pt x="0" y="21600"/>
                    </a:moveTo>
                    <a:lnTo>
                      <a:pt x="21600" y="19200"/>
                    </a:lnTo>
                    <a:lnTo>
                      <a:pt x="5543" y="0"/>
                    </a:lnTo>
                    <a:lnTo>
                      <a:pt x="0" y="21600"/>
                    </a:lnTo>
                    <a:close/>
                  </a:path>
                </a:pathLst>
              </a:custGeom>
              <a:solidFill>
                <a:srgbClr val="0010ff"/>
              </a:solidFill>
              <a:ln w="12600">
                <a:noFill/>
              </a:ln>
            </p:spPr>
            <p:style>
              <a:lnRef idx="0"/>
              <a:fillRef idx="0"/>
              <a:effectRef idx="0"/>
              <a:fontRef idx="minor"/>
            </p:style>
          </p:sp>
          <p:sp>
            <p:nvSpPr>
              <p:cNvPr id="915" name="CustomShape 131"/>
              <p:cNvSpPr/>
              <p:nvPr/>
            </p:nvSpPr>
            <p:spPr>
              <a:xfrm>
                <a:off x="10164600" y="5805360"/>
                <a:ext cx="178920" cy="256680"/>
              </a:xfrm>
              <a:custGeom>
                <a:avLst/>
                <a:gdLst/>
                <a:ahLst/>
                <a:rect l="l" t="t" r="r" b="b"/>
                <a:pathLst>
                  <a:path w="21600" h="21600">
                    <a:moveTo>
                      <a:pt x="0" y="21600"/>
                    </a:moveTo>
                    <a:lnTo>
                      <a:pt x="21600" y="19200"/>
                    </a:lnTo>
                    <a:lnTo>
                      <a:pt x="5684" y="0"/>
                    </a:lnTo>
                  </a:path>
                </a:pathLst>
              </a:custGeom>
              <a:noFill/>
              <a:ln w="3240">
                <a:solidFill>
                  <a:srgbClr val="000000"/>
                </a:solidFill>
                <a:round/>
              </a:ln>
            </p:spPr>
            <p:style>
              <a:lnRef idx="0"/>
              <a:fillRef idx="0"/>
              <a:effectRef idx="0"/>
              <a:fontRef idx="minor"/>
            </p:style>
          </p:sp>
          <p:sp>
            <p:nvSpPr>
              <p:cNvPr id="916" name="CustomShape 132"/>
              <p:cNvSpPr/>
              <p:nvPr/>
            </p:nvSpPr>
            <p:spPr>
              <a:xfrm>
                <a:off x="10164600" y="6033960"/>
                <a:ext cx="178920" cy="247320"/>
              </a:xfrm>
              <a:custGeom>
                <a:avLst/>
                <a:gdLst/>
                <a:ahLst/>
                <a:rect l="l" t="t" r="r" b="b"/>
                <a:pathLst>
                  <a:path w="21600" h="21600">
                    <a:moveTo>
                      <a:pt x="14719" y="21600"/>
                    </a:moveTo>
                    <a:lnTo>
                      <a:pt x="0" y="2492"/>
                    </a:lnTo>
                    <a:lnTo>
                      <a:pt x="21600" y="0"/>
                    </a:lnTo>
                    <a:lnTo>
                      <a:pt x="14719" y="21600"/>
                    </a:lnTo>
                    <a:close/>
                  </a:path>
                </a:pathLst>
              </a:custGeom>
              <a:solidFill>
                <a:srgbClr val="0000af"/>
              </a:solidFill>
              <a:ln w="12600">
                <a:noFill/>
              </a:ln>
            </p:spPr>
            <p:style>
              <a:lnRef idx="0"/>
              <a:fillRef idx="0"/>
              <a:effectRef idx="0"/>
              <a:fontRef idx="minor"/>
            </p:style>
          </p:sp>
          <p:sp>
            <p:nvSpPr>
              <p:cNvPr id="917" name="CustomShape 133"/>
              <p:cNvSpPr/>
              <p:nvPr/>
            </p:nvSpPr>
            <p:spPr>
              <a:xfrm>
                <a:off x="10164600" y="6033960"/>
                <a:ext cx="178920" cy="247320"/>
              </a:xfrm>
              <a:custGeom>
                <a:avLst/>
                <a:gdLst/>
                <a:ahLst/>
                <a:rect l="l" t="t" r="r" b="b"/>
                <a:pathLst>
                  <a:path w="21600" h="21600">
                    <a:moveTo>
                      <a:pt x="14779" y="21600"/>
                    </a:moveTo>
                    <a:lnTo>
                      <a:pt x="0" y="2492"/>
                    </a:lnTo>
                    <a:lnTo>
                      <a:pt x="21600" y="0"/>
                    </a:lnTo>
                  </a:path>
                </a:pathLst>
              </a:custGeom>
              <a:noFill/>
              <a:ln w="3240">
                <a:solidFill>
                  <a:srgbClr val="000000"/>
                </a:solidFill>
                <a:round/>
              </a:ln>
            </p:spPr>
            <p:style>
              <a:lnRef idx="0"/>
              <a:fillRef idx="0"/>
              <a:effectRef idx="0"/>
              <a:fontRef idx="minor"/>
            </p:style>
          </p:sp>
          <p:sp>
            <p:nvSpPr>
              <p:cNvPr id="918" name="CustomShape 134"/>
              <p:cNvSpPr/>
              <p:nvPr/>
            </p:nvSpPr>
            <p:spPr>
              <a:xfrm>
                <a:off x="10296360" y="5729400"/>
                <a:ext cx="85320" cy="85320"/>
              </a:xfrm>
              <a:prstGeom prst="ellipse">
                <a:avLst/>
              </a:prstGeom>
              <a:solidFill>
                <a:srgbClr val="ff0000"/>
              </a:solidFill>
              <a:ln w="12600">
                <a:noFill/>
              </a:ln>
            </p:spPr>
            <p:style>
              <a:lnRef idx="0"/>
              <a:fillRef idx="0"/>
              <a:effectRef idx="0"/>
              <a:fontRef idx="minor"/>
            </p:style>
          </p:sp>
          <p:sp>
            <p:nvSpPr>
              <p:cNvPr id="919" name="CustomShape 135"/>
              <p:cNvSpPr/>
              <p:nvPr/>
            </p:nvSpPr>
            <p:spPr>
              <a:xfrm>
                <a:off x="10296360" y="5729400"/>
                <a:ext cx="85320" cy="85320"/>
              </a:xfrm>
              <a:prstGeom prst="ellipse">
                <a:avLst/>
              </a:prstGeom>
              <a:noFill/>
              <a:ln w="3240">
                <a:solidFill>
                  <a:srgbClr val="ff0000"/>
                </a:solidFill>
                <a:round/>
              </a:ln>
            </p:spPr>
            <p:style>
              <a:lnRef idx="0"/>
              <a:fillRef idx="0"/>
              <a:effectRef idx="0"/>
              <a:fontRef idx="minor"/>
            </p:style>
          </p:sp>
          <p:sp>
            <p:nvSpPr>
              <p:cNvPr id="920" name="CustomShape 136"/>
              <p:cNvSpPr/>
              <p:nvPr/>
            </p:nvSpPr>
            <p:spPr>
              <a:xfrm>
                <a:off x="10117080" y="6062760"/>
                <a:ext cx="169560" cy="247320"/>
              </a:xfrm>
              <a:custGeom>
                <a:avLst/>
                <a:gdLst/>
                <a:ahLst/>
                <a:rect l="l" t="t" r="r" b="b"/>
                <a:pathLst>
                  <a:path w="21600" h="21600">
                    <a:moveTo>
                      <a:pt x="0" y="21600"/>
                    </a:moveTo>
                    <a:lnTo>
                      <a:pt x="21600" y="19108"/>
                    </a:lnTo>
                    <a:lnTo>
                      <a:pt x="6056" y="0"/>
                    </a:lnTo>
                    <a:lnTo>
                      <a:pt x="0" y="21600"/>
                    </a:lnTo>
                    <a:close/>
                  </a:path>
                </a:pathLst>
              </a:custGeom>
              <a:solidFill>
                <a:srgbClr val="0000cf"/>
              </a:solidFill>
              <a:ln w="12600">
                <a:noFill/>
              </a:ln>
            </p:spPr>
            <p:style>
              <a:lnRef idx="0"/>
              <a:fillRef idx="0"/>
              <a:effectRef idx="0"/>
              <a:fontRef idx="minor"/>
            </p:style>
          </p:sp>
          <p:sp>
            <p:nvSpPr>
              <p:cNvPr id="921" name="CustomShape 137"/>
              <p:cNvSpPr/>
              <p:nvPr/>
            </p:nvSpPr>
            <p:spPr>
              <a:xfrm>
                <a:off x="10117080" y="606276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22" name="CustomShape 138"/>
              <p:cNvSpPr/>
              <p:nvPr/>
            </p:nvSpPr>
            <p:spPr>
              <a:xfrm>
                <a:off x="10088640" y="5329080"/>
                <a:ext cx="178920" cy="256680"/>
              </a:xfrm>
              <a:custGeom>
                <a:avLst/>
                <a:gdLst/>
                <a:ahLst/>
                <a:rect l="l" t="t" r="r" b="b"/>
                <a:pathLst>
                  <a:path w="21600" h="21600">
                    <a:moveTo>
                      <a:pt x="0" y="21600"/>
                    </a:moveTo>
                    <a:lnTo>
                      <a:pt x="21600" y="19200"/>
                    </a:lnTo>
                    <a:lnTo>
                      <a:pt x="6881" y="0"/>
                    </a:lnTo>
                    <a:lnTo>
                      <a:pt x="0" y="21600"/>
                    </a:lnTo>
                    <a:close/>
                  </a:path>
                </a:pathLst>
              </a:custGeom>
              <a:solidFill>
                <a:srgbClr val="00afff"/>
              </a:solidFill>
              <a:ln w="12600">
                <a:noFill/>
              </a:ln>
            </p:spPr>
            <p:style>
              <a:lnRef idx="0"/>
              <a:fillRef idx="0"/>
              <a:effectRef idx="0"/>
              <a:fontRef idx="minor"/>
            </p:style>
          </p:sp>
          <p:sp>
            <p:nvSpPr>
              <p:cNvPr id="923" name="CustomShape 139"/>
              <p:cNvSpPr/>
              <p:nvPr/>
            </p:nvSpPr>
            <p:spPr>
              <a:xfrm>
                <a:off x="10088640" y="5329080"/>
                <a:ext cx="178920" cy="256680"/>
              </a:xfrm>
              <a:custGeom>
                <a:avLst/>
                <a:gdLst/>
                <a:ahLst/>
                <a:rect l="l" t="t" r="r" b="b"/>
                <a:pathLst>
                  <a:path w="21600" h="21600">
                    <a:moveTo>
                      <a:pt x="0" y="21600"/>
                    </a:moveTo>
                    <a:lnTo>
                      <a:pt x="21600" y="19200"/>
                    </a:lnTo>
                    <a:lnTo>
                      <a:pt x="6821" y="0"/>
                    </a:lnTo>
                  </a:path>
                </a:pathLst>
              </a:custGeom>
              <a:noFill/>
              <a:ln w="3240">
                <a:solidFill>
                  <a:srgbClr val="000000"/>
                </a:solidFill>
                <a:round/>
              </a:ln>
            </p:spPr>
            <p:style>
              <a:lnRef idx="0"/>
              <a:fillRef idx="0"/>
              <a:effectRef idx="0"/>
              <a:fontRef idx="minor"/>
            </p:style>
          </p:sp>
          <p:sp>
            <p:nvSpPr>
              <p:cNvPr id="924" name="CustomShape 140"/>
              <p:cNvSpPr/>
              <p:nvPr/>
            </p:nvSpPr>
            <p:spPr>
              <a:xfrm>
                <a:off x="10040760" y="5805360"/>
                <a:ext cx="169560" cy="256680"/>
              </a:xfrm>
              <a:custGeom>
                <a:avLst/>
                <a:gdLst/>
                <a:ahLst/>
                <a:rect l="l" t="t" r="r" b="b"/>
                <a:pathLst>
                  <a:path w="21600" h="21600">
                    <a:moveTo>
                      <a:pt x="15746" y="21600"/>
                    </a:moveTo>
                    <a:lnTo>
                      <a:pt x="0" y="3200"/>
                    </a:lnTo>
                    <a:lnTo>
                      <a:pt x="21600" y="0"/>
                    </a:lnTo>
                    <a:lnTo>
                      <a:pt x="15746" y="21600"/>
                    </a:lnTo>
                    <a:close/>
                  </a:path>
                </a:pathLst>
              </a:custGeom>
              <a:solidFill>
                <a:srgbClr val="0010ff"/>
              </a:solidFill>
              <a:ln w="12600">
                <a:noFill/>
              </a:ln>
            </p:spPr>
            <p:style>
              <a:lnRef idx="0"/>
              <a:fillRef idx="0"/>
              <a:effectRef idx="0"/>
              <a:fontRef idx="minor"/>
            </p:style>
          </p:sp>
          <p:sp>
            <p:nvSpPr>
              <p:cNvPr id="925" name="CustomShape 141"/>
              <p:cNvSpPr/>
              <p:nvPr/>
            </p:nvSpPr>
            <p:spPr>
              <a:xfrm>
                <a:off x="10040760" y="580536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926" name="CustomShape 142"/>
              <p:cNvSpPr/>
              <p:nvPr/>
            </p:nvSpPr>
            <p:spPr>
              <a:xfrm>
                <a:off x="9993240" y="606276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00cf"/>
              </a:solidFill>
              <a:ln w="12600">
                <a:noFill/>
              </a:ln>
            </p:spPr>
            <p:style>
              <a:lnRef idx="0"/>
              <a:fillRef idx="0"/>
              <a:effectRef idx="0"/>
              <a:fontRef idx="minor"/>
            </p:style>
          </p:sp>
          <p:sp>
            <p:nvSpPr>
              <p:cNvPr id="927" name="CustomShape 143"/>
              <p:cNvSpPr/>
              <p:nvPr/>
            </p:nvSpPr>
            <p:spPr>
              <a:xfrm>
                <a:off x="9993240" y="606276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928" name="CustomShape 144"/>
              <p:cNvSpPr/>
              <p:nvPr/>
            </p:nvSpPr>
            <p:spPr>
              <a:xfrm>
                <a:off x="9993240" y="5843520"/>
                <a:ext cx="171000" cy="247320"/>
              </a:xfrm>
              <a:custGeom>
                <a:avLst/>
                <a:gdLst/>
                <a:ahLst/>
                <a:rect l="l" t="t" r="r" b="b"/>
                <a:pathLst>
                  <a:path w="21600" h="21600">
                    <a:moveTo>
                      <a:pt x="0" y="21600"/>
                    </a:moveTo>
                    <a:lnTo>
                      <a:pt x="21600" y="19108"/>
                    </a:lnTo>
                    <a:lnTo>
                      <a:pt x="6000" y="0"/>
                    </a:lnTo>
                    <a:lnTo>
                      <a:pt x="0" y="21600"/>
                    </a:lnTo>
                    <a:close/>
                  </a:path>
                </a:pathLst>
              </a:custGeom>
              <a:solidFill>
                <a:srgbClr val="0020ff"/>
              </a:solidFill>
              <a:ln w="12600">
                <a:noFill/>
              </a:ln>
            </p:spPr>
            <p:style>
              <a:lnRef idx="0"/>
              <a:fillRef idx="0"/>
              <a:effectRef idx="0"/>
              <a:fontRef idx="minor"/>
            </p:style>
          </p:sp>
          <p:sp>
            <p:nvSpPr>
              <p:cNvPr id="929" name="CustomShape 145"/>
              <p:cNvSpPr/>
              <p:nvPr/>
            </p:nvSpPr>
            <p:spPr>
              <a:xfrm>
                <a:off x="9993240" y="584352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30" name="CustomShape 146"/>
              <p:cNvSpPr/>
              <p:nvPr/>
            </p:nvSpPr>
            <p:spPr>
              <a:xfrm>
                <a:off x="9964800" y="5329080"/>
                <a:ext cx="180720" cy="256680"/>
              </a:xfrm>
              <a:custGeom>
                <a:avLst/>
                <a:gdLst/>
                <a:ahLst/>
                <a:rect l="l" t="t" r="r" b="b"/>
                <a:pathLst>
                  <a:path w="21600" h="21600">
                    <a:moveTo>
                      <a:pt x="14779" y="21600"/>
                    </a:moveTo>
                    <a:lnTo>
                      <a:pt x="0" y="3200"/>
                    </a:lnTo>
                    <a:lnTo>
                      <a:pt x="21600" y="0"/>
                    </a:lnTo>
                    <a:lnTo>
                      <a:pt x="14779" y="21600"/>
                    </a:lnTo>
                    <a:close/>
                  </a:path>
                </a:pathLst>
              </a:custGeom>
              <a:solidFill>
                <a:srgbClr val="00afff"/>
              </a:solidFill>
              <a:ln w="12600">
                <a:noFill/>
              </a:ln>
            </p:spPr>
            <p:style>
              <a:lnRef idx="0"/>
              <a:fillRef idx="0"/>
              <a:effectRef idx="0"/>
              <a:fontRef idx="minor"/>
            </p:style>
          </p:sp>
          <p:sp>
            <p:nvSpPr>
              <p:cNvPr id="931" name="CustomShape 147"/>
              <p:cNvSpPr/>
              <p:nvPr/>
            </p:nvSpPr>
            <p:spPr>
              <a:xfrm>
                <a:off x="9964800" y="5329080"/>
                <a:ext cx="180720" cy="256680"/>
              </a:xfrm>
              <a:custGeom>
                <a:avLst/>
                <a:gdLst/>
                <a:ahLst/>
                <a:rect l="l" t="t" r="r" b="b"/>
                <a:pathLst>
                  <a:path w="21600" h="21600">
                    <a:moveTo>
                      <a:pt x="14779" y="21600"/>
                    </a:moveTo>
                    <a:lnTo>
                      <a:pt x="0" y="3200"/>
                    </a:lnTo>
                    <a:lnTo>
                      <a:pt x="21600" y="0"/>
                    </a:lnTo>
                  </a:path>
                </a:pathLst>
              </a:custGeom>
              <a:noFill/>
              <a:ln w="3240">
                <a:solidFill>
                  <a:srgbClr val="000000"/>
                </a:solidFill>
                <a:round/>
              </a:ln>
            </p:spPr>
            <p:style>
              <a:lnRef idx="0"/>
              <a:fillRef idx="0"/>
              <a:effectRef idx="0"/>
              <a:fontRef idx="minor"/>
            </p:style>
          </p:sp>
          <p:sp>
            <p:nvSpPr>
              <p:cNvPr id="932" name="CustomShape 148"/>
              <p:cNvSpPr/>
              <p:nvPr/>
            </p:nvSpPr>
            <p:spPr>
              <a:xfrm>
                <a:off x="9964800" y="5110200"/>
                <a:ext cx="180720" cy="256680"/>
              </a:xfrm>
              <a:custGeom>
                <a:avLst/>
                <a:gdLst/>
                <a:ahLst/>
                <a:rect l="l" t="t" r="r" b="b"/>
                <a:pathLst>
                  <a:path w="21600" h="21600">
                    <a:moveTo>
                      <a:pt x="0" y="21600"/>
                    </a:moveTo>
                    <a:lnTo>
                      <a:pt x="21600" y="18400"/>
                    </a:lnTo>
                    <a:lnTo>
                      <a:pt x="5684" y="0"/>
                    </a:lnTo>
                    <a:lnTo>
                      <a:pt x="0" y="21600"/>
                    </a:lnTo>
                    <a:close/>
                  </a:path>
                </a:pathLst>
              </a:custGeom>
              <a:solidFill>
                <a:srgbClr val="10ffef"/>
              </a:solidFill>
              <a:ln w="12600">
                <a:noFill/>
              </a:ln>
            </p:spPr>
            <p:style>
              <a:lnRef idx="0"/>
              <a:fillRef idx="0"/>
              <a:effectRef idx="0"/>
              <a:fontRef idx="minor"/>
            </p:style>
          </p:sp>
          <p:sp>
            <p:nvSpPr>
              <p:cNvPr id="933" name="CustomShape 149"/>
              <p:cNvSpPr/>
              <p:nvPr/>
            </p:nvSpPr>
            <p:spPr>
              <a:xfrm>
                <a:off x="9964800" y="5110200"/>
                <a:ext cx="180720" cy="256680"/>
              </a:xfrm>
              <a:custGeom>
                <a:avLst/>
                <a:gdLst/>
                <a:ahLst/>
                <a:rect l="l" t="t" r="r" b="b"/>
                <a:pathLst>
                  <a:path w="21600" h="21600">
                    <a:moveTo>
                      <a:pt x="0" y="21600"/>
                    </a:moveTo>
                    <a:lnTo>
                      <a:pt x="21600" y="18400"/>
                    </a:lnTo>
                    <a:lnTo>
                      <a:pt x="5684" y="0"/>
                    </a:lnTo>
                  </a:path>
                </a:pathLst>
              </a:custGeom>
              <a:noFill/>
              <a:ln w="3240">
                <a:solidFill>
                  <a:srgbClr val="000000"/>
                </a:solidFill>
                <a:round/>
              </a:ln>
            </p:spPr>
            <p:style>
              <a:lnRef idx="0"/>
              <a:fillRef idx="0"/>
              <a:effectRef idx="0"/>
              <a:fontRef idx="minor"/>
            </p:style>
          </p:sp>
          <p:sp>
            <p:nvSpPr>
              <p:cNvPr id="934" name="CustomShape 150"/>
              <p:cNvSpPr/>
              <p:nvPr/>
            </p:nvSpPr>
            <p:spPr>
              <a:xfrm>
                <a:off x="9983880" y="6195960"/>
                <a:ext cx="85320" cy="85320"/>
              </a:xfrm>
              <a:prstGeom prst="ellipse">
                <a:avLst/>
              </a:prstGeom>
              <a:solidFill>
                <a:srgbClr val="ff0000"/>
              </a:solidFill>
              <a:ln w="12600">
                <a:noFill/>
              </a:ln>
            </p:spPr>
            <p:style>
              <a:lnRef idx="0"/>
              <a:fillRef idx="0"/>
              <a:effectRef idx="0"/>
              <a:fontRef idx="minor"/>
            </p:style>
          </p:sp>
          <p:sp>
            <p:nvSpPr>
              <p:cNvPr id="935" name="CustomShape 151"/>
              <p:cNvSpPr/>
              <p:nvPr/>
            </p:nvSpPr>
            <p:spPr>
              <a:xfrm>
                <a:off x="9983880" y="6195960"/>
                <a:ext cx="85320" cy="85320"/>
              </a:xfrm>
              <a:prstGeom prst="ellipse">
                <a:avLst/>
              </a:prstGeom>
              <a:noFill/>
              <a:ln w="3240">
                <a:solidFill>
                  <a:srgbClr val="ff0000"/>
                </a:solidFill>
                <a:round/>
              </a:ln>
            </p:spPr>
            <p:style>
              <a:lnRef idx="0"/>
              <a:fillRef idx="0"/>
              <a:effectRef idx="0"/>
              <a:fontRef idx="minor"/>
            </p:style>
          </p:sp>
          <p:sp>
            <p:nvSpPr>
              <p:cNvPr id="936" name="CustomShape 152"/>
              <p:cNvSpPr/>
              <p:nvPr/>
            </p:nvSpPr>
            <p:spPr>
              <a:xfrm>
                <a:off x="9945720" y="6091200"/>
                <a:ext cx="171000" cy="256680"/>
              </a:xfrm>
              <a:custGeom>
                <a:avLst/>
                <a:gdLst/>
                <a:ahLst/>
                <a:rect l="l" t="t" r="r" b="b"/>
                <a:pathLst>
                  <a:path w="21600" h="21600">
                    <a:moveTo>
                      <a:pt x="0" y="21600"/>
                    </a:moveTo>
                    <a:lnTo>
                      <a:pt x="21600" y="18400"/>
                    </a:lnTo>
                    <a:lnTo>
                      <a:pt x="6000" y="0"/>
                    </a:lnTo>
                    <a:lnTo>
                      <a:pt x="0" y="21600"/>
                    </a:lnTo>
                    <a:close/>
                  </a:path>
                </a:pathLst>
              </a:custGeom>
              <a:solidFill>
                <a:srgbClr val="0000df"/>
              </a:solidFill>
              <a:ln w="12600">
                <a:noFill/>
              </a:ln>
            </p:spPr>
            <p:style>
              <a:lnRef idx="0"/>
              <a:fillRef idx="0"/>
              <a:effectRef idx="0"/>
              <a:fontRef idx="minor"/>
            </p:style>
          </p:sp>
          <p:sp>
            <p:nvSpPr>
              <p:cNvPr id="937" name="CustomShape 153"/>
              <p:cNvSpPr/>
              <p:nvPr/>
            </p:nvSpPr>
            <p:spPr>
              <a:xfrm>
                <a:off x="9945720" y="609120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938" name="CustomShape 154"/>
              <p:cNvSpPr/>
              <p:nvPr/>
            </p:nvSpPr>
            <p:spPr>
              <a:xfrm>
                <a:off x="10078920" y="5138640"/>
                <a:ext cx="85320" cy="85320"/>
              </a:xfrm>
              <a:prstGeom prst="ellipse">
                <a:avLst/>
              </a:prstGeom>
              <a:solidFill>
                <a:srgbClr val="ff0000"/>
              </a:solidFill>
              <a:ln w="12600">
                <a:noFill/>
              </a:ln>
            </p:spPr>
            <p:style>
              <a:lnRef idx="0"/>
              <a:fillRef idx="0"/>
              <a:effectRef idx="0"/>
              <a:fontRef idx="minor"/>
            </p:style>
          </p:sp>
          <p:sp>
            <p:nvSpPr>
              <p:cNvPr id="939" name="CustomShape 155"/>
              <p:cNvSpPr/>
              <p:nvPr/>
            </p:nvSpPr>
            <p:spPr>
              <a:xfrm>
                <a:off x="10078920" y="5138640"/>
                <a:ext cx="85320" cy="85320"/>
              </a:xfrm>
              <a:prstGeom prst="ellipse">
                <a:avLst/>
              </a:prstGeom>
              <a:noFill/>
              <a:ln w="3240">
                <a:solidFill>
                  <a:srgbClr val="ff0000"/>
                </a:solidFill>
                <a:round/>
              </a:ln>
            </p:spPr>
            <p:style>
              <a:lnRef idx="0"/>
              <a:fillRef idx="0"/>
              <a:effectRef idx="0"/>
              <a:fontRef idx="minor"/>
            </p:style>
          </p:sp>
          <p:sp>
            <p:nvSpPr>
              <p:cNvPr id="940" name="CustomShape 156"/>
              <p:cNvSpPr/>
              <p:nvPr/>
            </p:nvSpPr>
            <p:spPr>
              <a:xfrm>
                <a:off x="10069560" y="5538960"/>
                <a:ext cx="85320" cy="85320"/>
              </a:xfrm>
              <a:prstGeom prst="ellipse">
                <a:avLst/>
              </a:prstGeom>
              <a:solidFill>
                <a:srgbClr val="ff0000"/>
              </a:solidFill>
              <a:ln w="12600">
                <a:noFill/>
              </a:ln>
            </p:spPr>
            <p:style>
              <a:lnRef idx="0"/>
              <a:fillRef idx="0"/>
              <a:effectRef idx="0"/>
              <a:fontRef idx="minor"/>
            </p:style>
          </p:sp>
          <p:sp>
            <p:nvSpPr>
              <p:cNvPr id="941" name="CustomShape 157"/>
              <p:cNvSpPr/>
              <p:nvPr/>
            </p:nvSpPr>
            <p:spPr>
              <a:xfrm>
                <a:off x="10069560" y="5538960"/>
                <a:ext cx="85320" cy="85320"/>
              </a:xfrm>
              <a:prstGeom prst="ellipse">
                <a:avLst/>
              </a:prstGeom>
              <a:noFill/>
              <a:ln w="3240">
                <a:solidFill>
                  <a:srgbClr val="ff0000"/>
                </a:solidFill>
                <a:round/>
              </a:ln>
            </p:spPr>
            <p:style>
              <a:lnRef idx="0"/>
              <a:fillRef idx="0"/>
              <a:effectRef idx="0"/>
              <a:fontRef idx="minor"/>
            </p:style>
          </p:sp>
          <p:sp>
            <p:nvSpPr>
              <p:cNvPr id="942" name="CustomShape 158"/>
              <p:cNvSpPr/>
              <p:nvPr/>
            </p:nvSpPr>
            <p:spPr>
              <a:xfrm>
                <a:off x="10059840" y="5805360"/>
                <a:ext cx="85320" cy="85320"/>
              </a:xfrm>
              <a:prstGeom prst="ellipse">
                <a:avLst/>
              </a:prstGeom>
              <a:solidFill>
                <a:srgbClr val="ff0000"/>
              </a:solidFill>
              <a:ln w="12600">
                <a:noFill/>
              </a:ln>
            </p:spPr>
            <p:style>
              <a:lnRef idx="0"/>
              <a:fillRef idx="0"/>
              <a:effectRef idx="0"/>
              <a:fontRef idx="minor"/>
            </p:style>
          </p:sp>
          <p:sp>
            <p:nvSpPr>
              <p:cNvPr id="943" name="CustomShape 159"/>
              <p:cNvSpPr/>
              <p:nvPr/>
            </p:nvSpPr>
            <p:spPr>
              <a:xfrm>
                <a:off x="10059840" y="5805360"/>
                <a:ext cx="85320" cy="85320"/>
              </a:xfrm>
              <a:prstGeom prst="ellipse">
                <a:avLst/>
              </a:prstGeom>
              <a:noFill/>
              <a:ln w="3240">
                <a:solidFill>
                  <a:srgbClr val="ff0000"/>
                </a:solidFill>
                <a:round/>
              </a:ln>
            </p:spPr>
            <p:style>
              <a:lnRef idx="0"/>
              <a:fillRef idx="0"/>
              <a:effectRef idx="0"/>
              <a:fontRef idx="minor"/>
            </p:style>
          </p:sp>
          <p:sp>
            <p:nvSpPr>
              <p:cNvPr id="944" name="CustomShape 160"/>
              <p:cNvSpPr/>
              <p:nvPr/>
            </p:nvSpPr>
            <p:spPr>
              <a:xfrm>
                <a:off x="9917280" y="5367240"/>
                <a:ext cx="171000" cy="247320"/>
              </a:xfrm>
              <a:custGeom>
                <a:avLst/>
                <a:gdLst/>
                <a:ahLst/>
                <a:rect l="l" t="t" r="r" b="b"/>
                <a:pathLst>
                  <a:path w="21600" h="21600">
                    <a:moveTo>
                      <a:pt x="0" y="21600"/>
                    </a:moveTo>
                    <a:lnTo>
                      <a:pt x="21600" y="19108"/>
                    </a:lnTo>
                    <a:lnTo>
                      <a:pt x="6000" y="0"/>
                    </a:lnTo>
                    <a:lnTo>
                      <a:pt x="0" y="21600"/>
                    </a:lnTo>
                    <a:close/>
                  </a:path>
                </a:pathLst>
              </a:custGeom>
              <a:solidFill>
                <a:srgbClr val="00bfff"/>
              </a:solidFill>
              <a:ln w="12600">
                <a:noFill/>
              </a:ln>
            </p:spPr>
            <p:style>
              <a:lnRef idx="0"/>
              <a:fillRef idx="0"/>
              <a:effectRef idx="0"/>
              <a:fontRef idx="minor"/>
            </p:style>
          </p:sp>
          <p:sp>
            <p:nvSpPr>
              <p:cNvPr id="945" name="CustomShape 161"/>
              <p:cNvSpPr/>
              <p:nvPr/>
            </p:nvSpPr>
            <p:spPr>
              <a:xfrm>
                <a:off x="9917280" y="536724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46" name="CustomShape 162"/>
              <p:cNvSpPr/>
              <p:nvPr/>
            </p:nvSpPr>
            <p:spPr>
              <a:xfrm>
                <a:off x="9917280" y="558648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70ff"/>
              </a:solidFill>
              <a:ln w="12600">
                <a:noFill/>
              </a:ln>
            </p:spPr>
            <p:style>
              <a:lnRef idx="0"/>
              <a:fillRef idx="0"/>
              <a:effectRef idx="0"/>
              <a:fontRef idx="minor"/>
            </p:style>
          </p:sp>
          <p:sp>
            <p:nvSpPr>
              <p:cNvPr id="947" name="CustomShape 163"/>
              <p:cNvSpPr/>
              <p:nvPr/>
            </p:nvSpPr>
            <p:spPr>
              <a:xfrm>
                <a:off x="9917280" y="558648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948" name="CustomShape 164"/>
              <p:cNvSpPr/>
              <p:nvPr/>
            </p:nvSpPr>
            <p:spPr>
              <a:xfrm>
                <a:off x="10022040" y="6413400"/>
                <a:ext cx="85320" cy="85320"/>
              </a:xfrm>
              <a:prstGeom prst="ellipse">
                <a:avLst/>
              </a:prstGeom>
              <a:solidFill>
                <a:srgbClr val="ff0000"/>
              </a:solidFill>
              <a:ln w="12600">
                <a:noFill/>
              </a:ln>
            </p:spPr>
            <p:style>
              <a:lnRef idx="0"/>
              <a:fillRef idx="0"/>
              <a:effectRef idx="0"/>
              <a:fontRef idx="minor"/>
            </p:style>
          </p:sp>
          <p:sp>
            <p:nvSpPr>
              <p:cNvPr id="949" name="CustomShape 165"/>
              <p:cNvSpPr/>
              <p:nvPr/>
            </p:nvSpPr>
            <p:spPr>
              <a:xfrm>
                <a:off x="10022040" y="6413400"/>
                <a:ext cx="85320" cy="85320"/>
              </a:xfrm>
              <a:prstGeom prst="ellipse">
                <a:avLst/>
              </a:prstGeom>
              <a:noFill/>
              <a:ln w="3240">
                <a:solidFill>
                  <a:srgbClr val="ff0000"/>
                </a:solidFill>
                <a:round/>
              </a:ln>
            </p:spPr>
            <p:style>
              <a:lnRef idx="0"/>
              <a:fillRef idx="0"/>
              <a:effectRef idx="0"/>
              <a:fontRef idx="minor"/>
            </p:style>
          </p:sp>
          <p:sp>
            <p:nvSpPr>
              <p:cNvPr id="950" name="CustomShape 166"/>
              <p:cNvSpPr/>
              <p:nvPr/>
            </p:nvSpPr>
            <p:spPr>
              <a:xfrm>
                <a:off x="9869400" y="5614920"/>
                <a:ext cx="171000" cy="256680"/>
              </a:xfrm>
              <a:custGeom>
                <a:avLst/>
                <a:gdLst/>
                <a:ahLst/>
                <a:rect l="l" t="t" r="r" b="b"/>
                <a:pathLst>
                  <a:path w="21600" h="21600">
                    <a:moveTo>
                      <a:pt x="0" y="21600"/>
                    </a:moveTo>
                    <a:lnTo>
                      <a:pt x="21600" y="19200"/>
                    </a:lnTo>
                    <a:lnTo>
                      <a:pt x="6000" y="0"/>
                    </a:lnTo>
                    <a:lnTo>
                      <a:pt x="0" y="21600"/>
                    </a:lnTo>
                    <a:close/>
                  </a:path>
                </a:pathLst>
              </a:custGeom>
              <a:solidFill>
                <a:srgbClr val="0080ff"/>
              </a:solidFill>
              <a:ln w="12600">
                <a:noFill/>
              </a:ln>
            </p:spPr>
            <p:style>
              <a:lnRef idx="0"/>
              <a:fillRef idx="0"/>
              <a:effectRef idx="0"/>
              <a:fontRef idx="minor"/>
            </p:style>
          </p:sp>
          <p:sp>
            <p:nvSpPr>
              <p:cNvPr id="951" name="CustomShape 167"/>
              <p:cNvSpPr/>
              <p:nvPr/>
            </p:nvSpPr>
            <p:spPr>
              <a:xfrm>
                <a:off x="9869400" y="561492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952" name="CustomShape 168"/>
              <p:cNvSpPr/>
              <p:nvPr/>
            </p:nvSpPr>
            <p:spPr>
              <a:xfrm>
                <a:off x="9869400" y="58435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20ff"/>
              </a:solidFill>
              <a:ln w="12600">
                <a:noFill/>
              </a:ln>
            </p:spPr>
            <p:style>
              <a:lnRef idx="0"/>
              <a:fillRef idx="0"/>
              <a:effectRef idx="0"/>
              <a:fontRef idx="minor"/>
            </p:style>
          </p:sp>
          <p:sp>
            <p:nvSpPr>
              <p:cNvPr id="953" name="CustomShape 169"/>
              <p:cNvSpPr/>
              <p:nvPr/>
            </p:nvSpPr>
            <p:spPr>
              <a:xfrm>
                <a:off x="9869400" y="58435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954" name="CustomShape 170"/>
              <p:cNvSpPr/>
              <p:nvPr/>
            </p:nvSpPr>
            <p:spPr>
              <a:xfrm>
                <a:off x="9821880" y="4881600"/>
                <a:ext cx="85320" cy="85320"/>
              </a:xfrm>
              <a:prstGeom prst="ellipse">
                <a:avLst/>
              </a:prstGeom>
              <a:solidFill>
                <a:srgbClr val="ff0000"/>
              </a:solidFill>
              <a:ln w="12600">
                <a:noFill/>
              </a:ln>
            </p:spPr>
            <p:style>
              <a:lnRef idx="0"/>
              <a:fillRef idx="0"/>
              <a:effectRef idx="0"/>
              <a:fontRef idx="minor"/>
            </p:style>
          </p:sp>
          <p:sp>
            <p:nvSpPr>
              <p:cNvPr id="955" name="CustomShape 171"/>
              <p:cNvSpPr/>
              <p:nvPr/>
            </p:nvSpPr>
            <p:spPr>
              <a:xfrm>
                <a:off x="9821880" y="4881600"/>
                <a:ext cx="85320" cy="85320"/>
              </a:xfrm>
              <a:prstGeom prst="ellipse">
                <a:avLst/>
              </a:prstGeom>
              <a:noFill/>
              <a:ln w="3240">
                <a:solidFill>
                  <a:srgbClr val="ff0000"/>
                </a:solidFill>
                <a:round/>
              </a:ln>
            </p:spPr>
            <p:style>
              <a:lnRef idx="0"/>
              <a:fillRef idx="0"/>
              <a:effectRef idx="0"/>
              <a:fontRef idx="minor"/>
            </p:style>
          </p:sp>
          <p:sp>
            <p:nvSpPr>
              <p:cNvPr id="956" name="CustomShape 172"/>
              <p:cNvSpPr/>
              <p:nvPr/>
            </p:nvSpPr>
            <p:spPr>
              <a:xfrm>
                <a:off x="9717120" y="4890960"/>
                <a:ext cx="171000" cy="247320"/>
              </a:xfrm>
              <a:custGeom>
                <a:avLst/>
                <a:gdLst/>
                <a:ahLst/>
                <a:rect l="l" t="t" r="r" b="b"/>
                <a:pathLst>
                  <a:path w="21600" h="21600">
                    <a:moveTo>
                      <a:pt x="15600" y="21600"/>
                    </a:moveTo>
                    <a:lnTo>
                      <a:pt x="0" y="2492"/>
                    </a:lnTo>
                    <a:lnTo>
                      <a:pt x="21600" y="0"/>
                    </a:lnTo>
                    <a:lnTo>
                      <a:pt x="15600" y="21600"/>
                    </a:lnTo>
                    <a:close/>
                  </a:path>
                </a:pathLst>
              </a:custGeom>
              <a:solidFill>
                <a:srgbClr val="60ff9f"/>
              </a:solidFill>
              <a:ln w="12600">
                <a:noFill/>
              </a:ln>
            </p:spPr>
            <p:style>
              <a:lnRef idx="0"/>
              <a:fillRef idx="0"/>
              <a:effectRef idx="0"/>
              <a:fontRef idx="minor"/>
            </p:style>
          </p:sp>
          <p:sp>
            <p:nvSpPr>
              <p:cNvPr id="957" name="CustomShape 173"/>
              <p:cNvSpPr/>
              <p:nvPr/>
            </p:nvSpPr>
            <p:spPr>
              <a:xfrm>
                <a:off x="9717120" y="489096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958" name="CustomShape 174"/>
              <p:cNvSpPr/>
              <p:nvPr/>
            </p:nvSpPr>
            <p:spPr>
              <a:xfrm>
                <a:off x="9840960" y="5110200"/>
                <a:ext cx="171000" cy="256680"/>
              </a:xfrm>
              <a:custGeom>
                <a:avLst/>
                <a:gdLst/>
                <a:ahLst/>
                <a:rect l="l" t="t" r="r" b="b"/>
                <a:pathLst>
                  <a:path w="21600" h="21600">
                    <a:moveTo>
                      <a:pt x="15600" y="21600"/>
                    </a:moveTo>
                    <a:lnTo>
                      <a:pt x="0" y="2400"/>
                    </a:lnTo>
                    <a:lnTo>
                      <a:pt x="21600" y="0"/>
                    </a:lnTo>
                    <a:lnTo>
                      <a:pt x="15600" y="21600"/>
                    </a:lnTo>
                    <a:close/>
                  </a:path>
                </a:pathLst>
              </a:custGeom>
              <a:solidFill>
                <a:srgbClr val="10ffef"/>
              </a:solidFill>
              <a:ln w="12600">
                <a:noFill/>
              </a:ln>
            </p:spPr>
            <p:style>
              <a:lnRef idx="0"/>
              <a:fillRef idx="0"/>
              <a:effectRef idx="0"/>
              <a:fontRef idx="minor"/>
            </p:style>
          </p:sp>
          <p:sp>
            <p:nvSpPr>
              <p:cNvPr id="959" name="CustomShape 175"/>
              <p:cNvSpPr/>
              <p:nvPr/>
            </p:nvSpPr>
            <p:spPr>
              <a:xfrm>
                <a:off x="9840960" y="511020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960" name="CustomShape 176"/>
              <p:cNvSpPr/>
              <p:nvPr/>
            </p:nvSpPr>
            <p:spPr>
              <a:xfrm>
                <a:off x="9840960" y="4890960"/>
                <a:ext cx="171000" cy="247320"/>
              </a:xfrm>
              <a:custGeom>
                <a:avLst/>
                <a:gdLst/>
                <a:ahLst/>
                <a:rect l="l" t="t" r="r" b="b"/>
                <a:pathLst>
                  <a:path w="21600" h="21600">
                    <a:moveTo>
                      <a:pt x="0" y="21600"/>
                    </a:moveTo>
                    <a:lnTo>
                      <a:pt x="21600" y="19108"/>
                    </a:lnTo>
                    <a:lnTo>
                      <a:pt x="6000" y="0"/>
                    </a:lnTo>
                    <a:lnTo>
                      <a:pt x="0" y="21600"/>
                    </a:lnTo>
                    <a:close/>
                  </a:path>
                </a:pathLst>
              </a:custGeom>
              <a:solidFill>
                <a:srgbClr val="60ff9f"/>
              </a:solidFill>
              <a:ln w="12600">
                <a:noFill/>
              </a:ln>
            </p:spPr>
            <p:style>
              <a:lnRef idx="0"/>
              <a:fillRef idx="0"/>
              <a:effectRef idx="0"/>
              <a:fontRef idx="minor"/>
            </p:style>
          </p:sp>
          <p:sp>
            <p:nvSpPr>
              <p:cNvPr id="961" name="CustomShape 177"/>
              <p:cNvSpPr/>
              <p:nvPr/>
            </p:nvSpPr>
            <p:spPr>
              <a:xfrm>
                <a:off x="9840960" y="48909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62" name="CustomShape 178"/>
              <p:cNvSpPr/>
              <p:nvPr/>
            </p:nvSpPr>
            <p:spPr>
              <a:xfrm>
                <a:off x="9821880" y="5872320"/>
                <a:ext cx="171000" cy="247320"/>
              </a:xfrm>
              <a:custGeom>
                <a:avLst/>
                <a:gdLst/>
                <a:ahLst/>
                <a:rect l="l" t="t" r="r" b="b"/>
                <a:pathLst>
                  <a:path w="21600" h="21600">
                    <a:moveTo>
                      <a:pt x="0" y="21600"/>
                    </a:moveTo>
                    <a:lnTo>
                      <a:pt x="21600" y="19108"/>
                    </a:lnTo>
                    <a:lnTo>
                      <a:pt x="6000" y="0"/>
                    </a:lnTo>
                    <a:lnTo>
                      <a:pt x="0" y="21600"/>
                    </a:lnTo>
                    <a:close/>
                  </a:path>
                </a:pathLst>
              </a:custGeom>
              <a:solidFill>
                <a:srgbClr val="0040ff"/>
              </a:solidFill>
              <a:ln w="12600">
                <a:noFill/>
              </a:ln>
            </p:spPr>
            <p:style>
              <a:lnRef idx="0"/>
              <a:fillRef idx="0"/>
              <a:effectRef idx="0"/>
              <a:fontRef idx="minor"/>
            </p:style>
          </p:sp>
          <p:sp>
            <p:nvSpPr>
              <p:cNvPr id="963" name="CustomShape 179"/>
              <p:cNvSpPr/>
              <p:nvPr/>
            </p:nvSpPr>
            <p:spPr>
              <a:xfrm>
                <a:off x="9821880" y="587232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64" name="CustomShape 180"/>
              <p:cNvSpPr/>
              <p:nvPr/>
            </p:nvSpPr>
            <p:spPr>
              <a:xfrm>
                <a:off x="9821880" y="609120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00df"/>
              </a:solidFill>
              <a:ln w="12600">
                <a:noFill/>
              </a:ln>
            </p:spPr>
            <p:style>
              <a:lnRef idx="0"/>
              <a:fillRef idx="0"/>
              <a:effectRef idx="0"/>
              <a:fontRef idx="minor"/>
            </p:style>
          </p:sp>
          <p:sp>
            <p:nvSpPr>
              <p:cNvPr id="965" name="CustomShape 181"/>
              <p:cNvSpPr/>
              <p:nvPr/>
            </p:nvSpPr>
            <p:spPr>
              <a:xfrm>
                <a:off x="9821880" y="609120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966" name="CustomShape 182"/>
              <p:cNvSpPr/>
              <p:nvPr/>
            </p:nvSpPr>
            <p:spPr>
              <a:xfrm>
                <a:off x="9793440" y="536724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bfff"/>
              </a:solidFill>
              <a:ln w="12600">
                <a:noFill/>
              </a:ln>
            </p:spPr>
            <p:style>
              <a:lnRef idx="0"/>
              <a:fillRef idx="0"/>
              <a:effectRef idx="0"/>
              <a:fontRef idx="minor"/>
            </p:style>
          </p:sp>
          <p:sp>
            <p:nvSpPr>
              <p:cNvPr id="967" name="CustomShape 183"/>
              <p:cNvSpPr/>
              <p:nvPr/>
            </p:nvSpPr>
            <p:spPr>
              <a:xfrm>
                <a:off x="9793440" y="536724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968" name="CustomShape 184"/>
              <p:cNvSpPr/>
              <p:nvPr/>
            </p:nvSpPr>
            <p:spPr>
              <a:xfrm>
                <a:off x="9671040" y="4919760"/>
                <a:ext cx="169560" cy="256680"/>
              </a:xfrm>
              <a:custGeom>
                <a:avLst/>
                <a:gdLst/>
                <a:ahLst/>
                <a:rect l="l" t="t" r="r" b="b"/>
                <a:pathLst>
                  <a:path w="21600" h="21600">
                    <a:moveTo>
                      <a:pt x="0" y="21600"/>
                    </a:moveTo>
                    <a:lnTo>
                      <a:pt x="21600" y="18400"/>
                    </a:lnTo>
                    <a:lnTo>
                      <a:pt x="5854" y="0"/>
                    </a:lnTo>
                    <a:lnTo>
                      <a:pt x="0" y="21600"/>
                    </a:lnTo>
                    <a:close/>
                  </a:path>
                </a:pathLst>
              </a:custGeom>
              <a:solidFill>
                <a:srgbClr val="80ff80"/>
              </a:solidFill>
              <a:ln w="12600">
                <a:noFill/>
              </a:ln>
            </p:spPr>
            <p:style>
              <a:lnRef idx="0"/>
              <a:fillRef idx="0"/>
              <a:effectRef idx="0"/>
              <a:fontRef idx="minor"/>
            </p:style>
          </p:sp>
          <p:sp>
            <p:nvSpPr>
              <p:cNvPr id="969" name="CustomShape 185"/>
              <p:cNvSpPr/>
              <p:nvPr/>
            </p:nvSpPr>
            <p:spPr>
              <a:xfrm>
                <a:off x="9671040" y="4919760"/>
                <a:ext cx="16956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970" name="CustomShape 186"/>
              <p:cNvSpPr/>
              <p:nvPr/>
            </p:nvSpPr>
            <p:spPr>
              <a:xfrm>
                <a:off x="9812160" y="5281560"/>
                <a:ext cx="85320" cy="85320"/>
              </a:xfrm>
              <a:prstGeom prst="ellipse">
                <a:avLst/>
              </a:prstGeom>
              <a:solidFill>
                <a:srgbClr val="ff0000"/>
              </a:solidFill>
              <a:ln w="12600">
                <a:noFill/>
              </a:ln>
            </p:spPr>
            <p:style>
              <a:lnRef idx="0"/>
              <a:fillRef idx="0"/>
              <a:effectRef idx="0"/>
              <a:fontRef idx="minor"/>
            </p:style>
          </p:sp>
          <p:sp>
            <p:nvSpPr>
              <p:cNvPr id="971" name="CustomShape 187"/>
              <p:cNvSpPr/>
              <p:nvPr/>
            </p:nvSpPr>
            <p:spPr>
              <a:xfrm>
                <a:off x="9812160" y="5281560"/>
                <a:ext cx="85320" cy="85320"/>
              </a:xfrm>
              <a:prstGeom prst="ellipse">
                <a:avLst/>
              </a:prstGeom>
              <a:noFill/>
              <a:ln w="3240">
                <a:solidFill>
                  <a:srgbClr val="ff0000"/>
                </a:solidFill>
                <a:round/>
              </a:ln>
            </p:spPr>
            <p:style>
              <a:lnRef idx="0"/>
              <a:fillRef idx="0"/>
              <a:effectRef idx="0"/>
              <a:fontRef idx="minor"/>
            </p:style>
          </p:sp>
          <p:sp>
            <p:nvSpPr>
              <p:cNvPr id="972" name="CustomShape 188"/>
              <p:cNvSpPr/>
              <p:nvPr/>
            </p:nvSpPr>
            <p:spPr>
              <a:xfrm>
                <a:off x="9793440" y="5138640"/>
                <a:ext cx="171000" cy="256680"/>
              </a:xfrm>
              <a:custGeom>
                <a:avLst/>
                <a:gdLst/>
                <a:ahLst/>
                <a:rect l="l" t="t" r="r" b="b"/>
                <a:pathLst>
                  <a:path w="21600" h="21600">
                    <a:moveTo>
                      <a:pt x="0" y="21600"/>
                    </a:moveTo>
                    <a:lnTo>
                      <a:pt x="21600" y="19200"/>
                    </a:lnTo>
                    <a:lnTo>
                      <a:pt x="6000" y="0"/>
                    </a:lnTo>
                    <a:lnTo>
                      <a:pt x="0" y="21600"/>
                    </a:lnTo>
                    <a:close/>
                  </a:path>
                </a:pathLst>
              </a:custGeom>
              <a:solidFill>
                <a:srgbClr val="20ffdf"/>
              </a:solidFill>
              <a:ln w="12600">
                <a:noFill/>
              </a:ln>
            </p:spPr>
            <p:style>
              <a:lnRef idx="0"/>
              <a:fillRef idx="0"/>
              <a:effectRef idx="0"/>
              <a:fontRef idx="minor"/>
            </p:style>
          </p:sp>
          <p:sp>
            <p:nvSpPr>
              <p:cNvPr id="973" name="CustomShape 189"/>
              <p:cNvSpPr/>
              <p:nvPr/>
            </p:nvSpPr>
            <p:spPr>
              <a:xfrm>
                <a:off x="9793440" y="513864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974" name="CustomShape 190"/>
              <p:cNvSpPr/>
              <p:nvPr/>
            </p:nvSpPr>
            <p:spPr>
              <a:xfrm>
                <a:off x="9774360" y="6119640"/>
                <a:ext cx="171000" cy="256680"/>
              </a:xfrm>
              <a:custGeom>
                <a:avLst/>
                <a:gdLst/>
                <a:ahLst/>
                <a:rect l="l" t="t" r="r" b="b"/>
                <a:pathLst>
                  <a:path w="21600" h="21600">
                    <a:moveTo>
                      <a:pt x="0" y="21600"/>
                    </a:moveTo>
                    <a:lnTo>
                      <a:pt x="21600" y="19200"/>
                    </a:lnTo>
                    <a:lnTo>
                      <a:pt x="6000" y="0"/>
                    </a:lnTo>
                    <a:lnTo>
                      <a:pt x="0" y="21600"/>
                    </a:lnTo>
                    <a:close/>
                  </a:path>
                </a:pathLst>
              </a:custGeom>
              <a:solidFill>
                <a:srgbClr val="0000ff"/>
              </a:solidFill>
              <a:ln w="12600">
                <a:noFill/>
              </a:ln>
            </p:spPr>
            <p:style>
              <a:lnRef idx="0"/>
              <a:fillRef idx="0"/>
              <a:effectRef idx="0"/>
              <a:fontRef idx="minor"/>
            </p:style>
          </p:sp>
          <p:sp>
            <p:nvSpPr>
              <p:cNvPr id="975" name="CustomShape 191"/>
              <p:cNvSpPr/>
              <p:nvPr/>
            </p:nvSpPr>
            <p:spPr>
              <a:xfrm>
                <a:off x="9774360" y="611964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976" name="CustomShape 192"/>
              <p:cNvSpPr/>
              <p:nvPr/>
            </p:nvSpPr>
            <p:spPr>
              <a:xfrm>
                <a:off x="9745560" y="561492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80ff"/>
              </a:solidFill>
              <a:ln w="12600">
                <a:noFill/>
              </a:ln>
            </p:spPr>
            <p:style>
              <a:lnRef idx="0"/>
              <a:fillRef idx="0"/>
              <a:effectRef idx="0"/>
              <a:fontRef idx="minor"/>
            </p:style>
          </p:sp>
          <p:sp>
            <p:nvSpPr>
              <p:cNvPr id="977" name="CustomShape 193"/>
              <p:cNvSpPr/>
              <p:nvPr/>
            </p:nvSpPr>
            <p:spPr>
              <a:xfrm>
                <a:off x="9745560" y="561492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978" name="CustomShape 194"/>
              <p:cNvSpPr/>
              <p:nvPr/>
            </p:nvSpPr>
            <p:spPr>
              <a:xfrm>
                <a:off x="9745560" y="5396040"/>
                <a:ext cx="171000" cy="247320"/>
              </a:xfrm>
              <a:custGeom>
                <a:avLst/>
                <a:gdLst/>
                <a:ahLst/>
                <a:rect l="l" t="t" r="r" b="b"/>
                <a:pathLst>
                  <a:path w="21600" h="21600">
                    <a:moveTo>
                      <a:pt x="0" y="21600"/>
                    </a:moveTo>
                    <a:lnTo>
                      <a:pt x="21600" y="19108"/>
                    </a:lnTo>
                    <a:lnTo>
                      <a:pt x="6000" y="0"/>
                    </a:lnTo>
                    <a:lnTo>
                      <a:pt x="0" y="21600"/>
                    </a:lnTo>
                    <a:close/>
                  </a:path>
                </a:pathLst>
              </a:custGeom>
              <a:solidFill>
                <a:srgbClr val="00dfff"/>
              </a:solidFill>
              <a:ln w="12600">
                <a:noFill/>
              </a:ln>
            </p:spPr>
            <p:style>
              <a:lnRef idx="0"/>
              <a:fillRef idx="0"/>
              <a:effectRef idx="0"/>
              <a:fontRef idx="minor"/>
            </p:style>
          </p:sp>
          <p:sp>
            <p:nvSpPr>
              <p:cNvPr id="979" name="CustomShape 195"/>
              <p:cNvSpPr/>
              <p:nvPr/>
            </p:nvSpPr>
            <p:spPr>
              <a:xfrm>
                <a:off x="9745560" y="539604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80" name="CustomShape 196"/>
              <p:cNvSpPr/>
              <p:nvPr/>
            </p:nvSpPr>
            <p:spPr>
              <a:xfrm>
                <a:off x="9869400" y="5786280"/>
                <a:ext cx="85320" cy="85320"/>
              </a:xfrm>
              <a:prstGeom prst="ellipse">
                <a:avLst/>
              </a:prstGeom>
              <a:solidFill>
                <a:srgbClr val="ff0000"/>
              </a:solidFill>
              <a:ln w="12600">
                <a:noFill/>
              </a:ln>
            </p:spPr>
            <p:style>
              <a:lnRef idx="0"/>
              <a:fillRef idx="0"/>
              <a:effectRef idx="0"/>
              <a:fontRef idx="minor"/>
            </p:style>
          </p:sp>
          <p:sp>
            <p:nvSpPr>
              <p:cNvPr id="981" name="CustomShape 197"/>
              <p:cNvSpPr/>
              <p:nvPr/>
            </p:nvSpPr>
            <p:spPr>
              <a:xfrm>
                <a:off x="9869400" y="5786280"/>
                <a:ext cx="85320" cy="85320"/>
              </a:xfrm>
              <a:prstGeom prst="ellipse">
                <a:avLst/>
              </a:prstGeom>
              <a:noFill/>
              <a:ln w="3240">
                <a:solidFill>
                  <a:srgbClr val="ff0000"/>
                </a:solidFill>
                <a:round/>
              </a:ln>
            </p:spPr>
            <p:style>
              <a:lnRef idx="0"/>
              <a:fillRef idx="0"/>
              <a:effectRef idx="0"/>
              <a:fontRef idx="minor"/>
            </p:style>
          </p:sp>
          <p:sp>
            <p:nvSpPr>
              <p:cNvPr id="982" name="CustomShape 198"/>
              <p:cNvSpPr/>
              <p:nvPr/>
            </p:nvSpPr>
            <p:spPr>
              <a:xfrm>
                <a:off x="9717120" y="4672080"/>
                <a:ext cx="171000" cy="247320"/>
              </a:xfrm>
              <a:custGeom>
                <a:avLst/>
                <a:gdLst/>
                <a:ahLst/>
                <a:rect l="l" t="t" r="r" b="b"/>
                <a:pathLst>
                  <a:path w="21600" h="21600">
                    <a:moveTo>
                      <a:pt x="0" y="21600"/>
                    </a:moveTo>
                    <a:lnTo>
                      <a:pt x="21600" y="19108"/>
                    </a:lnTo>
                    <a:lnTo>
                      <a:pt x="6000" y="0"/>
                    </a:lnTo>
                    <a:lnTo>
                      <a:pt x="0" y="21600"/>
                    </a:lnTo>
                    <a:close/>
                  </a:path>
                </a:pathLst>
              </a:custGeom>
              <a:solidFill>
                <a:srgbClr val="bfff40"/>
              </a:solidFill>
              <a:ln w="12600">
                <a:noFill/>
              </a:ln>
            </p:spPr>
            <p:style>
              <a:lnRef idx="0"/>
              <a:fillRef idx="0"/>
              <a:effectRef idx="0"/>
              <a:fontRef idx="minor"/>
            </p:style>
          </p:sp>
          <p:sp>
            <p:nvSpPr>
              <p:cNvPr id="983" name="CustomShape 199"/>
              <p:cNvSpPr/>
              <p:nvPr/>
            </p:nvSpPr>
            <p:spPr>
              <a:xfrm>
                <a:off x="9717120" y="467208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984" name="CustomShape 200"/>
              <p:cNvSpPr/>
              <p:nvPr/>
            </p:nvSpPr>
            <p:spPr>
              <a:xfrm>
                <a:off x="9575640" y="5643720"/>
                <a:ext cx="169560" cy="256680"/>
              </a:xfrm>
              <a:custGeom>
                <a:avLst/>
                <a:gdLst/>
                <a:ahLst/>
                <a:rect l="l" t="t" r="r" b="b"/>
                <a:pathLst>
                  <a:path w="21600" h="21600">
                    <a:moveTo>
                      <a:pt x="15544" y="21600"/>
                    </a:moveTo>
                    <a:lnTo>
                      <a:pt x="0" y="3200"/>
                    </a:lnTo>
                    <a:lnTo>
                      <a:pt x="21600" y="0"/>
                    </a:lnTo>
                    <a:lnTo>
                      <a:pt x="15544" y="21600"/>
                    </a:lnTo>
                    <a:close/>
                  </a:path>
                </a:pathLst>
              </a:custGeom>
              <a:solidFill>
                <a:srgbClr val="009fff"/>
              </a:solidFill>
              <a:ln w="12600">
                <a:noFill/>
              </a:ln>
            </p:spPr>
            <p:style>
              <a:lnRef idx="0"/>
              <a:fillRef idx="0"/>
              <a:effectRef idx="0"/>
              <a:fontRef idx="minor"/>
            </p:style>
          </p:sp>
          <p:sp>
            <p:nvSpPr>
              <p:cNvPr id="985" name="CustomShape 201"/>
              <p:cNvSpPr/>
              <p:nvPr/>
            </p:nvSpPr>
            <p:spPr>
              <a:xfrm>
                <a:off x="9575640" y="564372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986" name="CustomShape 202"/>
              <p:cNvSpPr/>
              <p:nvPr/>
            </p:nvSpPr>
            <p:spPr>
              <a:xfrm>
                <a:off x="9698040" y="58723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40ff"/>
              </a:solidFill>
              <a:ln w="12600">
                <a:noFill/>
              </a:ln>
            </p:spPr>
            <p:style>
              <a:lnRef idx="0"/>
              <a:fillRef idx="0"/>
              <a:effectRef idx="0"/>
              <a:fontRef idx="minor"/>
            </p:style>
          </p:sp>
          <p:sp>
            <p:nvSpPr>
              <p:cNvPr id="987" name="CustomShape 203"/>
              <p:cNvSpPr/>
              <p:nvPr/>
            </p:nvSpPr>
            <p:spPr>
              <a:xfrm>
                <a:off x="9698040" y="58723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988" name="CustomShape 204"/>
              <p:cNvSpPr/>
              <p:nvPr/>
            </p:nvSpPr>
            <p:spPr>
              <a:xfrm>
                <a:off x="9698040" y="5643720"/>
                <a:ext cx="171000" cy="256680"/>
              </a:xfrm>
              <a:custGeom>
                <a:avLst/>
                <a:gdLst/>
                <a:ahLst/>
                <a:rect l="l" t="t" r="r" b="b"/>
                <a:pathLst>
                  <a:path w="21600" h="21600">
                    <a:moveTo>
                      <a:pt x="0" y="21600"/>
                    </a:moveTo>
                    <a:lnTo>
                      <a:pt x="21600" y="19200"/>
                    </a:lnTo>
                    <a:lnTo>
                      <a:pt x="6000" y="0"/>
                    </a:lnTo>
                    <a:lnTo>
                      <a:pt x="0" y="21600"/>
                    </a:lnTo>
                    <a:close/>
                  </a:path>
                </a:pathLst>
              </a:custGeom>
              <a:solidFill>
                <a:srgbClr val="009fff"/>
              </a:solidFill>
              <a:ln w="12600">
                <a:noFill/>
              </a:ln>
            </p:spPr>
            <p:style>
              <a:lnRef idx="0"/>
              <a:fillRef idx="0"/>
              <a:effectRef idx="0"/>
              <a:fontRef idx="minor"/>
            </p:style>
          </p:sp>
          <p:sp>
            <p:nvSpPr>
              <p:cNvPr id="989" name="CustomShape 205"/>
              <p:cNvSpPr/>
              <p:nvPr/>
            </p:nvSpPr>
            <p:spPr>
              <a:xfrm>
                <a:off x="9698040" y="564372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990" name="CustomShape 206"/>
              <p:cNvSpPr/>
              <p:nvPr/>
            </p:nvSpPr>
            <p:spPr>
              <a:xfrm>
                <a:off x="9821880" y="5853240"/>
                <a:ext cx="85320" cy="85320"/>
              </a:xfrm>
              <a:prstGeom prst="ellipse">
                <a:avLst/>
              </a:prstGeom>
              <a:solidFill>
                <a:srgbClr val="ff0000"/>
              </a:solidFill>
              <a:ln w="12600">
                <a:noFill/>
              </a:ln>
            </p:spPr>
            <p:style>
              <a:lnRef idx="0"/>
              <a:fillRef idx="0"/>
              <a:effectRef idx="0"/>
              <a:fontRef idx="minor"/>
            </p:style>
          </p:sp>
          <p:sp>
            <p:nvSpPr>
              <p:cNvPr id="991" name="CustomShape 207"/>
              <p:cNvSpPr/>
              <p:nvPr/>
            </p:nvSpPr>
            <p:spPr>
              <a:xfrm>
                <a:off x="9821880" y="5853240"/>
                <a:ext cx="85320" cy="85320"/>
              </a:xfrm>
              <a:prstGeom prst="ellipse">
                <a:avLst/>
              </a:prstGeom>
              <a:noFill/>
              <a:ln w="3240">
                <a:solidFill>
                  <a:srgbClr val="ff0000"/>
                </a:solidFill>
                <a:round/>
              </a:ln>
            </p:spPr>
            <p:style>
              <a:lnRef idx="0"/>
              <a:fillRef idx="0"/>
              <a:effectRef idx="0"/>
              <a:fontRef idx="minor"/>
            </p:style>
          </p:sp>
          <p:sp>
            <p:nvSpPr>
              <p:cNvPr id="992" name="CustomShape 208"/>
              <p:cNvSpPr/>
              <p:nvPr/>
            </p:nvSpPr>
            <p:spPr>
              <a:xfrm>
                <a:off x="9812160" y="4976640"/>
                <a:ext cx="85320" cy="85320"/>
              </a:xfrm>
              <a:prstGeom prst="ellipse">
                <a:avLst/>
              </a:prstGeom>
              <a:solidFill>
                <a:srgbClr val="ff0000"/>
              </a:solidFill>
              <a:ln w="12600">
                <a:noFill/>
              </a:ln>
            </p:spPr>
            <p:style>
              <a:lnRef idx="0"/>
              <a:fillRef idx="0"/>
              <a:effectRef idx="0"/>
              <a:fontRef idx="minor"/>
            </p:style>
          </p:sp>
          <p:sp>
            <p:nvSpPr>
              <p:cNvPr id="993" name="CustomShape 209"/>
              <p:cNvSpPr/>
              <p:nvPr/>
            </p:nvSpPr>
            <p:spPr>
              <a:xfrm>
                <a:off x="9812160" y="4976640"/>
                <a:ext cx="85320" cy="85320"/>
              </a:xfrm>
              <a:prstGeom prst="ellipse">
                <a:avLst/>
              </a:prstGeom>
              <a:noFill/>
              <a:ln w="3240">
                <a:solidFill>
                  <a:srgbClr val="ff0000"/>
                </a:solidFill>
                <a:round/>
              </a:ln>
            </p:spPr>
            <p:style>
              <a:lnRef idx="0"/>
              <a:fillRef idx="0"/>
              <a:effectRef idx="0"/>
              <a:fontRef idx="minor"/>
            </p:style>
          </p:sp>
          <p:sp>
            <p:nvSpPr>
              <p:cNvPr id="994" name="CustomShape 210"/>
              <p:cNvSpPr/>
              <p:nvPr/>
            </p:nvSpPr>
            <p:spPr>
              <a:xfrm>
                <a:off x="9671040" y="5138640"/>
                <a:ext cx="169560" cy="256680"/>
              </a:xfrm>
              <a:custGeom>
                <a:avLst/>
                <a:gdLst/>
                <a:ahLst/>
                <a:rect l="l" t="t" r="r" b="b"/>
                <a:pathLst>
                  <a:path w="21600" h="21600">
                    <a:moveTo>
                      <a:pt x="15544" y="21600"/>
                    </a:moveTo>
                    <a:lnTo>
                      <a:pt x="0" y="3200"/>
                    </a:lnTo>
                    <a:lnTo>
                      <a:pt x="21600" y="0"/>
                    </a:lnTo>
                    <a:lnTo>
                      <a:pt x="15544" y="21600"/>
                    </a:lnTo>
                    <a:close/>
                  </a:path>
                </a:pathLst>
              </a:custGeom>
              <a:solidFill>
                <a:srgbClr val="20ffdf"/>
              </a:solidFill>
              <a:ln w="12600">
                <a:noFill/>
              </a:ln>
            </p:spPr>
            <p:style>
              <a:lnRef idx="0"/>
              <a:fillRef idx="0"/>
              <a:effectRef idx="0"/>
              <a:fontRef idx="minor"/>
            </p:style>
          </p:sp>
          <p:sp>
            <p:nvSpPr>
              <p:cNvPr id="995" name="CustomShape 211"/>
              <p:cNvSpPr/>
              <p:nvPr/>
            </p:nvSpPr>
            <p:spPr>
              <a:xfrm>
                <a:off x="9671040" y="513864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996" name="CustomShape 212"/>
              <p:cNvSpPr/>
              <p:nvPr/>
            </p:nvSpPr>
            <p:spPr>
              <a:xfrm>
                <a:off x="9651960" y="6119640"/>
                <a:ext cx="169560" cy="256680"/>
              </a:xfrm>
              <a:custGeom>
                <a:avLst/>
                <a:gdLst/>
                <a:ahLst/>
                <a:rect l="l" t="t" r="r" b="b"/>
                <a:pathLst>
                  <a:path w="21600" h="21600">
                    <a:moveTo>
                      <a:pt x="15544" y="21600"/>
                    </a:moveTo>
                    <a:lnTo>
                      <a:pt x="0" y="3200"/>
                    </a:lnTo>
                    <a:lnTo>
                      <a:pt x="21600" y="0"/>
                    </a:lnTo>
                    <a:lnTo>
                      <a:pt x="15544" y="21600"/>
                    </a:lnTo>
                    <a:close/>
                  </a:path>
                </a:pathLst>
              </a:custGeom>
              <a:solidFill>
                <a:srgbClr val="0000ff"/>
              </a:solidFill>
              <a:ln w="12600">
                <a:noFill/>
              </a:ln>
            </p:spPr>
            <p:style>
              <a:lnRef idx="0"/>
              <a:fillRef idx="0"/>
              <a:effectRef idx="0"/>
              <a:fontRef idx="minor"/>
            </p:style>
          </p:sp>
          <p:sp>
            <p:nvSpPr>
              <p:cNvPr id="997" name="CustomShape 213"/>
              <p:cNvSpPr/>
              <p:nvPr/>
            </p:nvSpPr>
            <p:spPr>
              <a:xfrm>
                <a:off x="9651960" y="611964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998" name="CustomShape 214"/>
              <p:cNvSpPr/>
              <p:nvPr/>
            </p:nvSpPr>
            <p:spPr>
              <a:xfrm>
                <a:off x="9528120" y="5681520"/>
                <a:ext cx="169560" cy="247320"/>
              </a:xfrm>
              <a:custGeom>
                <a:avLst/>
                <a:gdLst/>
                <a:ahLst/>
                <a:rect l="l" t="t" r="r" b="b"/>
                <a:pathLst>
                  <a:path w="21600" h="21600">
                    <a:moveTo>
                      <a:pt x="0" y="21600"/>
                    </a:moveTo>
                    <a:lnTo>
                      <a:pt x="21600" y="19108"/>
                    </a:lnTo>
                    <a:lnTo>
                      <a:pt x="6056" y="0"/>
                    </a:lnTo>
                    <a:lnTo>
                      <a:pt x="0" y="21600"/>
                    </a:lnTo>
                    <a:close/>
                  </a:path>
                </a:pathLst>
              </a:custGeom>
              <a:solidFill>
                <a:srgbClr val="00afff"/>
              </a:solidFill>
              <a:ln w="12600">
                <a:noFill/>
              </a:ln>
            </p:spPr>
            <p:style>
              <a:lnRef idx="0"/>
              <a:fillRef idx="0"/>
              <a:effectRef idx="0"/>
              <a:fontRef idx="minor"/>
            </p:style>
          </p:sp>
          <p:sp>
            <p:nvSpPr>
              <p:cNvPr id="999" name="CustomShape 215"/>
              <p:cNvSpPr/>
              <p:nvPr/>
            </p:nvSpPr>
            <p:spPr>
              <a:xfrm>
                <a:off x="9528120" y="568152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00" name="CustomShape 216"/>
              <p:cNvSpPr/>
              <p:nvPr/>
            </p:nvSpPr>
            <p:spPr>
              <a:xfrm>
                <a:off x="9651960" y="5900760"/>
                <a:ext cx="169560" cy="256680"/>
              </a:xfrm>
              <a:custGeom>
                <a:avLst/>
                <a:gdLst/>
                <a:ahLst/>
                <a:rect l="l" t="t" r="r" b="b"/>
                <a:pathLst>
                  <a:path w="21600" h="21600">
                    <a:moveTo>
                      <a:pt x="0" y="21600"/>
                    </a:moveTo>
                    <a:lnTo>
                      <a:pt x="21600" y="18400"/>
                    </a:lnTo>
                    <a:lnTo>
                      <a:pt x="5854" y="0"/>
                    </a:lnTo>
                    <a:lnTo>
                      <a:pt x="0" y="21600"/>
                    </a:lnTo>
                    <a:close/>
                  </a:path>
                </a:pathLst>
              </a:custGeom>
              <a:solidFill>
                <a:srgbClr val="0050ff"/>
              </a:solidFill>
              <a:ln w="12600">
                <a:noFill/>
              </a:ln>
            </p:spPr>
            <p:style>
              <a:lnRef idx="0"/>
              <a:fillRef idx="0"/>
              <a:effectRef idx="0"/>
              <a:fontRef idx="minor"/>
            </p:style>
          </p:sp>
          <p:sp>
            <p:nvSpPr>
              <p:cNvPr id="1001" name="CustomShape 217"/>
              <p:cNvSpPr/>
              <p:nvPr/>
            </p:nvSpPr>
            <p:spPr>
              <a:xfrm>
                <a:off x="9651960" y="5900760"/>
                <a:ext cx="16956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02" name="CustomShape 218"/>
              <p:cNvSpPr/>
              <p:nvPr/>
            </p:nvSpPr>
            <p:spPr>
              <a:xfrm>
                <a:off x="9623520" y="5396040"/>
                <a:ext cx="169560" cy="247320"/>
              </a:xfrm>
              <a:custGeom>
                <a:avLst/>
                <a:gdLst/>
                <a:ahLst/>
                <a:rect l="l" t="t" r="r" b="b"/>
                <a:pathLst>
                  <a:path w="21600" h="21600">
                    <a:moveTo>
                      <a:pt x="15544" y="21600"/>
                    </a:moveTo>
                    <a:lnTo>
                      <a:pt x="0" y="2492"/>
                    </a:lnTo>
                    <a:lnTo>
                      <a:pt x="21600" y="0"/>
                    </a:lnTo>
                    <a:lnTo>
                      <a:pt x="15544" y="21600"/>
                    </a:lnTo>
                    <a:close/>
                  </a:path>
                </a:pathLst>
              </a:custGeom>
              <a:solidFill>
                <a:srgbClr val="00dfff"/>
              </a:solidFill>
              <a:ln w="12600">
                <a:noFill/>
              </a:ln>
            </p:spPr>
            <p:style>
              <a:lnRef idx="0"/>
              <a:fillRef idx="0"/>
              <a:effectRef idx="0"/>
              <a:fontRef idx="minor"/>
            </p:style>
          </p:sp>
          <p:sp>
            <p:nvSpPr>
              <p:cNvPr id="1003" name="CustomShape 219"/>
              <p:cNvSpPr/>
              <p:nvPr/>
            </p:nvSpPr>
            <p:spPr>
              <a:xfrm>
                <a:off x="9623520" y="539604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04" name="CustomShape 220"/>
              <p:cNvSpPr/>
              <p:nvPr/>
            </p:nvSpPr>
            <p:spPr>
              <a:xfrm>
                <a:off x="9623520" y="5176800"/>
                <a:ext cx="169560" cy="247320"/>
              </a:xfrm>
              <a:custGeom>
                <a:avLst/>
                <a:gdLst/>
                <a:ahLst/>
                <a:rect l="l" t="t" r="r" b="b"/>
                <a:pathLst>
                  <a:path w="21600" h="21600">
                    <a:moveTo>
                      <a:pt x="0" y="21600"/>
                    </a:moveTo>
                    <a:lnTo>
                      <a:pt x="21600" y="19108"/>
                    </a:lnTo>
                    <a:lnTo>
                      <a:pt x="6056" y="0"/>
                    </a:lnTo>
                    <a:lnTo>
                      <a:pt x="0" y="21600"/>
                    </a:lnTo>
                    <a:close/>
                  </a:path>
                </a:pathLst>
              </a:custGeom>
              <a:solidFill>
                <a:srgbClr val="40ffbf"/>
              </a:solidFill>
              <a:ln w="12600">
                <a:noFill/>
              </a:ln>
            </p:spPr>
            <p:style>
              <a:lnRef idx="0"/>
              <a:fillRef idx="0"/>
              <a:effectRef idx="0"/>
              <a:fontRef idx="minor"/>
            </p:style>
          </p:sp>
          <p:sp>
            <p:nvSpPr>
              <p:cNvPr id="1005" name="CustomShape 221"/>
              <p:cNvSpPr/>
              <p:nvPr/>
            </p:nvSpPr>
            <p:spPr>
              <a:xfrm>
                <a:off x="9623520" y="517680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06" name="CustomShape 222"/>
              <p:cNvSpPr/>
              <p:nvPr/>
            </p:nvSpPr>
            <p:spPr>
              <a:xfrm>
                <a:off x="9594720" y="6243480"/>
                <a:ext cx="85320" cy="85320"/>
              </a:xfrm>
              <a:prstGeom prst="ellipse">
                <a:avLst/>
              </a:prstGeom>
              <a:solidFill>
                <a:srgbClr val="ff0000"/>
              </a:solidFill>
              <a:ln w="12600">
                <a:noFill/>
              </a:ln>
            </p:spPr>
            <p:style>
              <a:lnRef idx="0"/>
              <a:fillRef idx="0"/>
              <a:effectRef idx="0"/>
              <a:fontRef idx="minor"/>
            </p:style>
          </p:sp>
          <p:sp>
            <p:nvSpPr>
              <p:cNvPr id="1007" name="CustomShape 223"/>
              <p:cNvSpPr/>
              <p:nvPr/>
            </p:nvSpPr>
            <p:spPr>
              <a:xfrm>
                <a:off x="9594720" y="6243480"/>
                <a:ext cx="85320" cy="85320"/>
              </a:xfrm>
              <a:prstGeom prst="ellipse">
                <a:avLst/>
              </a:prstGeom>
              <a:noFill/>
              <a:ln w="3240">
                <a:solidFill>
                  <a:srgbClr val="ff0000"/>
                </a:solidFill>
                <a:round/>
              </a:ln>
            </p:spPr>
            <p:style>
              <a:lnRef idx="0"/>
              <a:fillRef idx="0"/>
              <a:effectRef idx="0"/>
              <a:fontRef idx="minor"/>
            </p:style>
          </p:sp>
          <p:sp>
            <p:nvSpPr>
              <p:cNvPr id="1008" name="CustomShape 224"/>
              <p:cNvSpPr/>
              <p:nvPr/>
            </p:nvSpPr>
            <p:spPr>
              <a:xfrm>
                <a:off x="9604440" y="6157800"/>
                <a:ext cx="169560" cy="245880"/>
              </a:xfrm>
              <a:custGeom>
                <a:avLst/>
                <a:gdLst/>
                <a:ahLst/>
                <a:rect l="l" t="t" r="r" b="b"/>
                <a:pathLst>
                  <a:path w="21600" h="21600">
                    <a:moveTo>
                      <a:pt x="0" y="21600"/>
                    </a:moveTo>
                    <a:lnTo>
                      <a:pt x="21600" y="19231"/>
                    </a:lnTo>
                    <a:lnTo>
                      <a:pt x="6056" y="0"/>
                    </a:lnTo>
                    <a:lnTo>
                      <a:pt x="0" y="21600"/>
                    </a:lnTo>
                    <a:close/>
                  </a:path>
                </a:pathLst>
              </a:custGeom>
              <a:solidFill>
                <a:srgbClr val="0010ff"/>
              </a:solidFill>
              <a:ln w="12600">
                <a:noFill/>
              </a:ln>
            </p:spPr>
            <p:style>
              <a:lnRef idx="0"/>
              <a:fillRef idx="0"/>
              <a:effectRef idx="0"/>
              <a:fontRef idx="minor"/>
            </p:style>
          </p:sp>
          <p:sp>
            <p:nvSpPr>
              <p:cNvPr id="1009" name="CustomShape 225"/>
              <p:cNvSpPr/>
              <p:nvPr/>
            </p:nvSpPr>
            <p:spPr>
              <a:xfrm>
                <a:off x="9604440" y="6157800"/>
                <a:ext cx="169560" cy="24588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10" name="CustomShape 226"/>
              <p:cNvSpPr/>
              <p:nvPr/>
            </p:nvSpPr>
            <p:spPr>
              <a:xfrm>
                <a:off x="9594720" y="4672080"/>
                <a:ext cx="169560" cy="247320"/>
              </a:xfrm>
              <a:custGeom>
                <a:avLst/>
                <a:gdLst/>
                <a:ahLst/>
                <a:rect l="l" t="t" r="r" b="b"/>
                <a:pathLst>
                  <a:path w="21600" h="21600">
                    <a:moveTo>
                      <a:pt x="15544" y="21600"/>
                    </a:moveTo>
                    <a:lnTo>
                      <a:pt x="0" y="2492"/>
                    </a:lnTo>
                    <a:lnTo>
                      <a:pt x="21600" y="0"/>
                    </a:lnTo>
                    <a:lnTo>
                      <a:pt x="15544" y="21600"/>
                    </a:lnTo>
                    <a:close/>
                  </a:path>
                </a:pathLst>
              </a:custGeom>
              <a:solidFill>
                <a:srgbClr val="bfff40"/>
              </a:solidFill>
              <a:ln w="12600">
                <a:noFill/>
              </a:ln>
            </p:spPr>
            <p:style>
              <a:lnRef idx="0"/>
              <a:fillRef idx="0"/>
              <a:effectRef idx="0"/>
              <a:fontRef idx="minor"/>
            </p:style>
          </p:sp>
          <p:sp>
            <p:nvSpPr>
              <p:cNvPr id="1011" name="CustomShape 227"/>
              <p:cNvSpPr/>
              <p:nvPr/>
            </p:nvSpPr>
            <p:spPr>
              <a:xfrm>
                <a:off x="9594720" y="467208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12" name="CustomShape 228"/>
              <p:cNvSpPr/>
              <p:nvPr/>
            </p:nvSpPr>
            <p:spPr>
              <a:xfrm>
                <a:off x="9480600" y="4424400"/>
                <a:ext cx="85320" cy="85320"/>
              </a:xfrm>
              <a:prstGeom prst="ellipse">
                <a:avLst/>
              </a:prstGeom>
              <a:solidFill>
                <a:srgbClr val="ff0000"/>
              </a:solidFill>
              <a:ln w="12600">
                <a:noFill/>
              </a:ln>
            </p:spPr>
            <p:style>
              <a:lnRef idx="0"/>
              <a:fillRef idx="0"/>
              <a:effectRef idx="0"/>
              <a:fontRef idx="minor"/>
            </p:style>
          </p:sp>
          <p:sp>
            <p:nvSpPr>
              <p:cNvPr id="1013" name="CustomShape 229"/>
              <p:cNvSpPr/>
              <p:nvPr/>
            </p:nvSpPr>
            <p:spPr>
              <a:xfrm>
                <a:off x="9480600" y="4424400"/>
                <a:ext cx="85320" cy="85320"/>
              </a:xfrm>
              <a:prstGeom prst="ellipse">
                <a:avLst/>
              </a:prstGeom>
              <a:noFill/>
              <a:ln w="3240">
                <a:solidFill>
                  <a:srgbClr val="ff0000"/>
                </a:solidFill>
                <a:round/>
              </a:ln>
            </p:spPr>
            <p:style>
              <a:lnRef idx="0"/>
              <a:fillRef idx="0"/>
              <a:effectRef idx="0"/>
              <a:fontRef idx="minor"/>
            </p:style>
          </p:sp>
          <p:sp>
            <p:nvSpPr>
              <p:cNvPr id="1014" name="CustomShape 230"/>
              <p:cNvSpPr/>
              <p:nvPr/>
            </p:nvSpPr>
            <p:spPr>
              <a:xfrm>
                <a:off x="9470880" y="4226040"/>
                <a:ext cx="171000" cy="245880"/>
              </a:xfrm>
              <a:custGeom>
                <a:avLst/>
                <a:gdLst/>
                <a:ahLst/>
                <a:rect l="l" t="t" r="r" b="b"/>
                <a:pathLst>
                  <a:path w="21600" h="21600">
                    <a:moveTo>
                      <a:pt x="0" y="21600"/>
                    </a:moveTo>
                    <a:lnTo>
                      <a:pt x="21600" y="19092"/>
                    </a:lnTo>
                    <a:lnTo>
                      <a:pt x="6000" y="0"/>
                    </a:lnTo>
                    <a:lnTo>
                      <a:pt x="0" y="21600"/>
                    </a:lnTo>
                    <a:close/>
                  </a:path>
                </a:pathLst>
              </a:custGeom>
              <a:solidFill>
                <a:srgbClr val="ff8f00"/>
              </a:solidFill>
              <a:ln w="12600">
                <a:noFill/>
              </a:ln>
            </p:spPr>
            <p:style>
              <a:lnRef idx="0"/>
              <a:fillRef idx="0"/>
              <a:effectRef idx="0"/>
              <a:fontRef idx="minor"/>
            </p:style>
          </p:sp>
          <p:sp>
            <p:nvSpPr>
              <p:cNvPr id="1015" name="CustomShape 231"/>
              <p:cNvSpPr/>
              <p:nvPr/>
            </p:nvSpPr>
            <p:spPr>
              <a:xfrm>
                <a:off x="9470880" y="4226040"/>
                <a:ext cx="171000" cy="24588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16" name="CustomShape 232"/>
              <p:cNvSpPr/>
              <p:nvPr/>
            </p:nvSpPr>
            <p:spPr>
              <a:xfrm>
                <a:off x="9594720" y="4443480"/>
                <a:ext cx="169560" cy="256680"/>
              </a:xfrm>
              <a:custGeom>
                <a:avLst/>
                <a:gdLst/>
                <a:ahLst/>
                <a:rect l="l" t="t" r="r" b="b"/>
                <a:pathLst>
                  <a:path w="21600" h="21600">
                    <a:moveTo>
                      <a:pt x="0" y="21600"/>
                    </a:moveTo>
                    <a:lnTo>
                      <a:pt x="21600" y="19200"/>
                    </a:lnTo>
                    <a:lnTo>
                      <a:pt x="6056" y="0"/>
                    </a:lnTo>
                    <a:lnTo>
                      <a:pt x="0" y="21600"/>
                    </a:lnTo>
                    <a:close/>
                  </a:path>
                </a:pathLst>
              </a:custGeom>
              <a:solidFill>
                <a:srgbClr val="ffdf00"/>
              </a:solidFill>
              <a:ln w="12600">
                <a:noFill/>
              </a:ln>
            </p:spPr>
            <p:style>
              <a:lnRef idx="0"/>
              <a:fillRef idx="0"/>
              <a:effectRef idx="0"/>
              <a:fontRef idx="minor"/>
            </p:style>
          </p:sp>
          <p:sp>
            <p:nvSpPr>
              <p:cNvPr id="1017" name="CustomShape 233"/>
              <p:cNvSpPr/>
              <p:nvPr/>
            </p:nvSpPr>
            <p:spPr>
              <a:xfrm>
                <a:off x="9594720" y="444348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018" name="CustomShape 234"/>
              <p:cNvSpPr/>
              <p:nvPr/>
            </p:nvSpPr>
            <p:spPr>
              <a:xfrm>
                <a:off x="9575640" y="5424480"/>
                <a:ext cx="169560" cy="256680"/>
              </a:xfrm>
              <a:custGeom>
                <a:avLst/>
                <a:gdLst/>
                <a:ahLst/>
                <a:rect l="l" t="t" r="r" b="b"/>
                <a:pathLst>
                  <a:path w="21600" h="21600">
                    <a:moveTo>
                      <a:pt x="0" y="21600"/>
                    </a:moveTo>
                    <a:lnTo>
                      <a:pt x="21600" y="18400"/>
                    </a:lnTo>
                    <a:lnTo>
                      <a:pt x="6056" y="0"/>
                    </a:lnTo>
                    <a:lnTo>
                      <a:pt x="0" y="21600"/>
                    </a:lnTo>
                    <a:close/>
                  </a:path>
                </a:pathLst>
              </a:custGeom>
              <a:solidFill>
                <a:srgbClr val="00efff"/>
              </a:solidFill>
              <a:ln w="12600">
                <a:noFill/>
              </a:ln>
            </p:spPr>
            <p:style>
              <a:lnRef idx="0"/>
              <a:fillRef idx="0"/>
              <a:effectRef idx="0"/>
              <a:fontRef idx="minor"/>
            </p:style>
          </p:sp>
          <p:sp>
            <p:nvSpPr>
              <p:cNvPr id="1019" name="CustomShape 235"/>
              <p:cNvSpPr/>
              <p:nvPr/>
            </p:nvSpPr>
            <p:spPr>
              <a:xfrm>
                <a:off x="9575640" y="5424480"/>
                <a:ext cx="16956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20" name="CustomShape 236"/>
              <p:cNvSpPr/>
              <p:nvPr/>
            </p:nvSpPr>
            <p:spPr>
              <a:xfrm>
                <a:off x="9547200" y="4919760"/>
                <a:ext cx="169560" cy="256680"/>
              </a:xfrm>
              <a:custGeom>
                <a:avLst/>
                <a:gdLst/>
                <a:ahLst/>
                <a:rect l="l" t="t" r="r" b="b"/>
                <a:pathLst>
                  <a:path w="21600" h="21600">
                    <a:moveTo>
                      <a:pt x="15746" y="21600"/>
                    </a:moveTo>
                    <a:lnTo>
                      <a:pt x="0" y="2400"/>
                    </a:lnTo>
                    <a:lnTo>
                      <a:pt x="21600" y="0"/>
                    </a:lnTo>
                    <a:lnTo>
                      <a:pt x="15746" y="21600"/>
                    </a:lnTo>
                    <a:close/>
                  </a:path>
                </a:pathLst>
              </a:custGeom>
              <a:solidFill>
                <a:srgbClr val="80ff80"/>
              </a:solidFill>
              <a:ln w="12600">
                <a:noFill/>
              </a:ln>
            </p:spPr>
            <p:style>
              <a:lnRef idx="0"/>
              <a:fillRef idx="0"/>
              <a:effectRef idx="0"/>
              <a:fontRef idx="minor"/>
            </p:style>
          </p:sp>
          <p:sp>
            <p:nvSpPr>
              <p:cNvPr id="1021" name="CustomShape 237"/>
              <p:cNvSpPr/>
              <p:nvPr/>
            </p:nvSpPr>
            <p:spPr>
              <a:xfrm>
                <a:off x="9547200" y="491976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022" name="CustomShape 238"/>
              <p:cNvSpPr/>
              <p:nvPr/>
            </p:nvSpPr>
            <p:spPr>
              <a:xfrm>
                <a:off x="9547200" y="4700520"/>
                <a:ext cx="169560" cy="247320"/>
              </a:xfrm>
              <a:custGeom>
                <a:avLst/>
                <a:gdLst/>
                <a:ahLst/>
                <a:rect l="l" t="t" r="r" b="b"/>
                <a:pathLst>
                  <a:path w="21600" h="21600">
                    <a:moveTo>
                      <a:pt x="0" y="21600"/>
                    </a:moveTo>
                    <a:lnTo>
                      <a:pt x="21600" y="19108"/>
                    </a:lnTo>
                    <a:lnTo>
                      <a:pt x="6056" y="0"/>
                    </a:lnTo>
                    <a:lnTo>
                      <a:pt x="0" y="21600"/>
                    </a:lnTo>
                    <a:close/>
                  </a:path>
                </a:pathLst>
              </a:custGeom>
              <a:solidFill>
                <a:srgbClr val="cfff30"/>
              </a:solidFill>
              <a:ln w="12600">
                <a:noFill/>
              </a:ln>
            </p:spPr>
            <p:style>
              <a:lnRef idx="0"/>
              <a:fillRef idx="0"/>
              <a:effectRef idx="0"/>
              <a:fontRef idx="minor"/>
            </p:style>
          </p:sp>
          <p:sp>
            <p:nvSpPr>
              <p:cNvPr id="1023" name="CustomShape 239"/>
              <p:cNvSpPr/>
              <p:nvPr/>
            </p:nvSpPr>
            <p:spPr>
              <a:xfrm>
                <a:off x="9547200" y="470052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24" name="CustomShape 240"/>
              <p:cNvSpPr/>
              <p:nvPr/>
            </p:nvSpPr>
            <p:spPr>
              <a:xfrm>
                <a:off x="9528120" y="5900760"/>
                <a:ext cx="169560" cy="256680"/>
              </a:xfrm>
              <a:custGeom>
                <a:avLst/>
                <a:gdLst/>
                <a:ahLst/>
                <a:rect l="l" t="t" r="r" b="b"/>
                <a:pathLst>
                  <a:path w="21600" h="21600">
                    <a:moveTo>
                      <a:pt x="15746" y="21600"/>
                    </a:moveTo>
                    <a:lnTo>
                      <a:pt x="0" y="2400"/>
                    </a:lnTo>
                    <a:lnTo>
                      <a:pt x="21600" y="0"/>
                    </a:lnTo>
                    <a:lnTo>
                      <a:pt x="15746" y="21600"/>
                    </a:lnTo>
                    <a:close/>
                  </a:path>
                </a:pathLst>
              </a:custGeom>
              <a:solidFill>
                <a:srgbClr val="0050ff"/>
              </a:solidFill>
              <a:ln w="12600">
                <a:noFill/>
              </a:ln>
            </p:spPr>
            <p:style>
              <a:lnRef idx="0"/>
              <a:fillRef idx="0"/>
              <a:effectRef idx="0"/>
              <a:fontRef idx="minor"/>
            </p:style>
          </p:sp>
          <p:sp>
            <p:nvSpPr>
              <p:cNvPr id="1025" name="CustomShape 241"/>
              <p:cNvSpPr/>
              <p:nvPr/>
            </p:nvSpPr>
            <p:spPr>
              <a:xfrm>
                <a:off x="9528120" y="590076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026" name="CustomShape 242"/>
              <p:cNvSpPr/>
              <p:nvPr/>
            </p:nvSpPr>
            <p:spPr>
              <a:xfrm>
                <a:off x="9642600" y="5643720"/>
                <a:ext cx="83880" cy="85320"/>
              </a:xfrm>
              <a:prstGeom prst="ellipse">
                <a:avLst/>
              </a:prstGeom>
              <a:solidFill>
                <a:srgbClr val="ff0000"/>
              </a:solidFill>
              <a:ln w="12600">
                <a:noFill/>
              </a:ln>
            </p:spPr>
            <p:style>
              <a:lnRef idx="0"/>
              <a:fillRef idx="0"/>
              <a:effectRef idx="0"/>
              <a:fontRef idx="minor"/>
            </p:style>
          </p:sp>
          <p:sp>
            <p:nvSpPr>
              <p:cNvPr id="1027" name="CustomShape 243"/>
              <p:cNvSpPr/>
              <p:nvPr/>
            </p:nvSpPr>
            <p:spPr>
              <a:xfrm>
                <a:off x="9642600" y="5643720"/>
                <a:ext cx="83880" cy="85320"/>
              </a:xfrm>
              <a:prstGeom prst="ellipse">
                <a:avLst/>
              </a:prstGeom>
              <a:noFill/>
              <a:ln w="3240">
                <a:solidFill>
                  <a:srgbClr val="ff0000"/>
                </a:solidFill>
                <a:round/>
              </a:ln>
            </p:spPr>
            <p:style>
              <a:lnRef idx="0"/>
              <a:fillRef idx="0"/>
              <a:effectRef idx="0"/>
              <a:fontRef idx="minor"/>
            </p:style>
          </p:sp>
          <p:sp>
            <p:nvSpPr>
              <p:cNvPr id="1028" name="CustomShape 244"/>
              <p:cNvSpPr/>
              <p:nvPr/>
            </p:nvSpPr>
            <p:spPr>
              <a:xfrm>
                <a:off x="9632880" y="5853240"/>
                <a:ext cx="83880" cy="85320"/>
              </a:xfrm>
              <a:prstGeom prst="ellipse">
                <a:avLst/>
              </a:prstGeom>
              <a:solidFill>
                <a:srgbClr val="ff0000"/>
              </a:solidFill>
              <a:ln w="12600">
                <a:noFill/>
              </a:ln>
            </p:spPr>
            <p:style>
              <a:lnRef idx="0"/>
              <a:fillRef idx="0"/>
              <a:effectRef idx="0"/>
              <a:fontRef idx="minor"/>
            </p:style>
          </p:sp>
          <p:sp>
            <p:nvSpPr>
              <p:cNvPr id="1029" name="CustomShape 245"/>
              <p:cNvSpPr/>
              <p:nvPr/>
            </p:nvSpPr>
            <p:spPr>
              <a:xfrm>
                <a:off x="9632880" y="5853240"/>
                <a:ext cx="83880" cy="85320"/>
              </a:xfrm>
              <a:prstGeom prst="ellipse">
                <a:avLst/>
              </a:prstGeom>
              <a:noFill/>
              <a:ln w="3240">
                <a:solidFill>
                  <a:srgbClr val="ff0000"/>
                </a:solidFill>
                <a:round/>
              </a:ln>
            </p:spPr>
            <p:style>
              <a:lnRef idx="0"/>
              <a:fillRef idx="0"/>
              <a:effectRef idx="0"/>
              <a:fontRef idx="minor"/>
            </p:style>
          </p:sp>
          <p:sp>
            <p:nvSpPr>
              <p:cNvPr id="1030" name="CustomShape 246"/>
              <p:cNvSpPr/>
              <p:nvPr/>
            </p:nvSpPr>
            <p:spPr>
              <a:xfrm>
                <a:off x="9499680" y="4948200"/>
                <a:ext cx="171000" cy="256680"/>
              </a:xfrm>
              <a:custGeom>
                <a:avLst/>
                <a:gdLst/>
                <a:ahLst/>
                <a:rect l="l" t="t" r="r" b="b"/>
                <a:pathLst>
                  <a:path w="21600" h="21600">
                    <a:moveTo>
                      <a:pt x="0" y="21600"/>
                    </a:moveTo>
                    <a:lnTo>
                      <a:pt x="21600" y="19200"/>
                    </a:lnTo>
                    <a:lnTo>
                      <a:pt x="6000" y="0"/>
                    </a:lnTo>
                    <a:lnTo>
                      <a:pt x="0" y="21600"/>
                    </a:lnTo>
                    <a:close/>
                  </a:path>
                </a:pathLst>
              </a:custGeom>
              <a:solidFill>
                <a:srgbClr val="8fff70"/>
              </a:solidFill>
              <a:ln w="12600">
                <a:noFill/>
              </a:ln>
            </p:spPr>
            <p:style>
              <a:lnRef idx="0"/>
              <a:fillRef idx="0"/>
              <a:effectRef idx="0"/>
              <a:fontRef idx="minor"/>
            </p:style>
          </p:sp>
          <p:sp>
            <p:nvSpPr>
              <p:cNvPr id="1031" name="CustomShape 247"/>
              <p:cNvSpPr/>
              <p:nvPr/>
            </p:nvSpPr>
            <p:spPr>
              <a:xfrm>
                <a:off x="9499680" y="494820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032" name="CustomShape 248"/>
              <p:cNvSpPr/>
              <p:nvPr/>
            </p:nvSpPr>
            <p:spPr>
              <a:xfrm>
                <a:off x="9499680" y="5176800"/>
                <a:ext cx="171000" cy="247320"/>
              </a:xfrm>
              <a:custGeom>
                <a:avLst/>
                <a:gdLst/>
                <a:ahLst/>
                <a:rect l="l" t="t" r="r" b="b"/>
                <a:pathLst>
                  <a:path w="21600" h="21600">
                    <a:moveTo>
                      <a:pt x="15600" y="21600"/>
                    </a:moveTo>
                    <a:lnTo>
                      <a:pt x="0" y="2492"/>
                    </a:lnTo>
                    <a:lnTo>
                      <a:pt x="21600" y="0"/>
                    </a:lnTo>
                    <a:lnTo>
                      <a:pt x="15600" y="21600"/>
                    </a:lnTo>
                    <a:close/>
                  </a:path>
                </a:pathLst>
              </a:custGeom>
              <a:solidFill>
                <a:srgbClr val="40ffbf"/>
              </a:solidFill>
              <a:ln w="12600">
                <a:noFill/>
              </a:ln>
            </p:spPr>
            <p:style>
              <a:lnRef idx="0"/>
              <a:fillRef idx="0"/>
              <a:effectRef idx="0"/>
              <a:fontRef idx="minor"/>
            </p:style>
          </p:sp>
          <p:sp>
            <p:nvSpPr>
              <p:cNvPr id="1033" name="CustomShape 249"/>
              <p:cNvSpPr/>
              <p:nvPr/>
            </p:nvSpPr>
            <p:spPr>
              <a:xfrm>
                <a:off x="9499680" y="517680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34" name="CustomShape 250"/>
              <p:cNvSpPr/>
              <p:nvPr/>
            </p:nvSpPr>
            <p:spPr>
              <a:xfrm>
                <a:off x="9356760" y="5929200"/>
                <a:ext cx="171000" cy="256680"/>
              </a:xfrm>
              <a:custGeom>
                <a:avLst/>
                <a:gdLst/>
                <a:ahLst/>
                <a:rect l="l" t="t" r="r" b="b"/>
                <a:pathLst>
                  <a:path w="21600" h="21600">
                    <a:moveTo>
                      <a:pt x="15600" y="21600"/>
                    </a:moveTo>
                    <a:lnTo>
                      <a:pt x="0" y="3200"/>
                    </a:lnTo>
                    <a:lnTo>
                      <a:pt x="21600" y="0"/>
                    </a:lnTo>
                    <a:lnTo>
                      <a:pt x="15600" y="21600"/>
                    </a:lnTo>
                    <a:close/>
                  </a:path>
                </a:pathLst>
              </a:custGeom>
              <a:solidFill>
                <a:srgbClr val="0070ff"/>
              </a:solidFill>
              <a:ln w="12600">
                <a:noFill/>
              </a:ln>
            </p:spPr>
            <p:style>
              <a:lnRef idx="0"/>
              <a:fillRef idx="0"/>
              <a:effectRef idx="0"/>
              <a:fontRef idx="minor"/>
            </p:style>
          </p:sp>
          <p:sp>
            <p:nvSpPr>
              <p:cNvPr id="1035" name="CustomShape 251"/>
              <p:cNvSpPr/>
              <p:nvPr/>
            </p:nvSpPr>
            <p:spPr>
              <a:xfrm>
                <a:off x="9356760" y="592920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036" name="CustomShape 252"/>
              <p:cNvSpPr/>
              <p:nvPr/>
            </p:nvSpPr>
            <p:spPr>
              <a:xfrm>
                <a:off x="9480600" y="6157800"/>
                <a:ext cx="171000" cy="245880"/>
              </a:xfrm>
              <a:custGeom>
                <a:avLst/>
                <a:gdLst/>
                <a:ahLst/>
                <a:rect l="l" t="t" r="r" b="b"/>
                <a:pathLst>
                  <a:path w="21600" h="21600">
                    <a:moveTo>
                      <a:pt x="15600" y="21600"/>
                    </a:moveTo>
                    <a:lnTo>
                      <a:pt x="0" y="2508"/>
                    </a:lnTo>
                    <a:lnTo>
                      <a:pt x="21600" y="0"/>
                    </a:lnTo>
                    <a:lnTo>
                      <a:pt x="15600" y="21600"/>
                    </a:lnTo>
                    <a:close/>
                  </a:path>
                </a:pathLst>
              </a:custGeom>
              <a:solidFill>
                <a:srgbClr val="0010ff"/>
              </a:solidFill>
              <a:ln w="12600">
                <a:noFill/>
              </a:ln>
            </p:spPr>
            <p:style>
              <a:lnRef idx="0"/>
              <a:fillRef idx="0"/>
              <a:effectRef idx="0"/>
              <a:fontRef idx="minor"/>
            </p:style>
          </p:sp>
          <p:sp>
            <p:nvSpPr>
              <p:cNvPr id="1037" name="CustomShape 253"/>
              <p:cNvSpPr/>
              <p:nvPr/>
            </p:nvSpPr>
            <p:spPr>
              <a:xfrm>
                <a:off x="9480600" y="6157800"/>
                <a:ext cx="171000" cy="24588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38" name="CustomShape 254"/>
              <p:cNvSpPr/>
              <p:nvPr/>
            </p:nvSpPr>
            <p:spPr>
              <a:xfrm>
                <a:off x="9480600" y="5929200"/>
                <a:ext cx="171000" cy="256680"/>
              </a:xfrm>
              <a:custGeom>
                <a:avLst/>
                <a:gdLst/>
                <a:ahLst/>
                <a:rect l="l" t="t" r="r" b="b"/>
                <a:pathLst>
                  <a:path w="21600" h="21600">
                    <a:moveTo>
                      <a:pt x="0" y="21600"/>
                    </a:moveTo>
                    <a:lnTo>
                      <a:pt x="21600" y="19200"/>
                    </a:lnTo>
                    <a:lnTo>
                      <a:pt x="6000" y="0"/>
                    </a:lnTo>
                    <a:lnTo>
                      <a:pt x="0" y="21600"/>
                    </a:lnTo>
                    <a:close/>
                  </a:path>
                </a:pathLst>
              </a:custGeom>
              <a:solidFill>
                <a:srgbClr val="0070ff"/>
              </a:solidFill>
              <a:ln w="12600">
                <a:noFill/>
              </a:ln>
            </p:spPr>
            <p:style>
              <a:lnRef idx="0"/>
              <a:fillRef idx="0"/>
              <a:effectRef idx="0"/>
              <a:fontRef idx="minor"/>
            </p:style>
          </p:sp>
          <p:sp>
            <p:nvSpPr>
              <p:cNvPr id="1039" name="CustomShape 255"/>
              <p:cNvSpPr/>
              <p:nvPr/>
            </p:nvSpPr>
            <p:spPr>
              <a:xfrm>
                <a:off x="9480600" y="592920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040" name="CustomShape 256"/>
              <p:cNvSpPr/>
              <p:nvPr/>
            </p:nvSpPr>
            <p:spPr>
              <a:xfrm>
                <a:off x="9470880" y="4443480"/>
                <a:ext cx="171000" cy="256680"/>
              </a:xfrm>
              <a:custGeom>
                <a:avLst/>
                <a:gdLst/>
                <a:ahLst/>
                <a:rect l="l" t="t" r="r" b="b"/>
                <a:pathLst>
                  <a:path w="21600" h="21600">
                    <a:moveTo>
                      <a:pt x="15600" y="21600"/>
                    </a:moveTo>
                    <a:lnTo>
                      <a:pt x="0" y="2400"/>
                    </a:lnTo>
                    <a:lnTo>
                      <a:pt x="21600" y="0"/>
                    </a:lnTo>
                    <a:lnTo>
                      <a:pt x="15600" y="21600"/>
                    </a:lnTo>
                    <a:close/>
                  </a:path>
                </a:pathLst>
              </a:custGeom>
              <a:solidFill>
                <a:srgbClr val="ffdf00"/>
              </a:solidFill>
              <a:ln w="12600">
                <a:noFill/>
              </a:ln>
            </p:spPr>
            <p:style>
              <a:lnRef idx="0"/>
              <a:fillRef idx="0"/>
              <a:effectRef idx="0"/>
              <a:fontRef idx="minor"/>
            </p:style>
          </p:sp>
          <p:sp>
            <p:nvSpPr>
              <p:cNvPr id="1041" name="CustomShape 257"/>
              <p:cNvSpPr/>
              <p:nvPr/>
            </p:nvSpPr>
            <p:spPr>
              <a:xfrm>
                <a:off x="9470880" y="444348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042" name="CustomShape 258"/>
              <p:cNvSpPr/>
              <p:nvPr/>
            </p:nvSpPr>
            <p:spPr>
              <a:xfrm>
                <a:off x="9451800" y="542448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efff"/>
              </a:solidFill>
              <a:ln w="12600">
                <a:noFill/>
              </a:ln>
            </p:spPr>
            <p:style>
              <a:lnRef idx="0"/>
              <a:fillRef idx="0"/>
              <a:effectRef idx="0"/>
              <a:fontRef idx="minor"/>
            </p:style>
          </p:sp>
          <p:sp>
            <p:nvSpPr>
              <p:cNvPr id="1043" name="CustomShape 259"/>
              <p:cNvSpPr/>
              <p:nvPr/>
            </p:nvSpPr>
            <p:spPr>
              <a:xfrm>
                <a:off x="9451800" y="542448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044" name="CustomShape 260"/>
              <p:cNvSpPr/>
              <p:nvPr/>
            </p:nvSpPr>
            <p:spPr>
              <a:xfrm>
                <a:off x="9451800" y="5205240"/>
                <a:ext cx="171000" cy="247320"/>
              </a:xfrm>
              <a:custGeom>
                <a:avLst/>
                <a:gdLst/>
                <a:ahLst/>
                <a:rect l="l" t="t" r="r" b="b"/>
                <a:pathLst>
                  <a:path w="21600" h="21600">
                    <a:moveTo>
                      <a:pt x="0" y="21600"/>
                    </a:moveTo>
                    <a:lnTo>
                      <a:pt x="21600" y="19108"/>
                    </a:lnTo>
                    <a:lnTo>
                      <a:pt x="6000" y="0"/>
                    </a:lnTo>
                    <a:lnTo>
                      <a:pt x="0" y="21600"/>
                    </a:lnTo>
                    <a:close/>
                  </a:path>
                </a:pathLst>
              </a:custGeom>
              <a:solidFill>
                <a:srgbClr val="50ffaf"/>
              </a:solidFill>
              <a:ln w="12600">
                <a:noFill/>
              </a:ln>
            </p:spPr>
            <p:style>
              <a:lnRef idx="0"/>
              <a:fillRef idx="0"/>
              <a:effectRef idx="0"/>
              <a:fontRef idx="minor"/>
            </p:style>
          </p:sp>
          <p:sp>
            <p:nvSpPr>
              <p:cNvPr id="1045" name="CustomShape 261"/>
              <p:cNvSpPr/>
              <p:nvPr/>
            </p:nvSpPr>
            <p:spPr>
              <a:xfrm>
                <a:off x="9451800" y="520524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grpSp>
        <p:sp>
          <p:nvSpPr>
            <p:cNvPr id="1046" name="CustomShape 262"/>
            <p:cNvSpPr/>
            <p:nvPr/>
          </p:nvSpPr>
          <p:spPr>
            <a:xfrm>
              <a:off x="9309240" y="5967360"/>
              <a:ext cx="171000" cy="247320"/>
            </a:xfrm>
            <a:custGeom>
              <a:avLst/>
              <a:gdLst/>
              <a:ahLst/>
              <a:rect l="l" t="t" r="r" b="b"/>
              <a:pathLst>
                <a:path w="21600" h="21600">
                  <a:moveTo>
                    <a:pt x="0" y="21600"/>
                  </a:moveTo>
                  <a:lnTo>
                    <a:pt x="21600" y="19108"/>
                  </a:lnTo>
                  <a:lnTo>
                    <a:pt x="6000" y="0"/>
                  </a:lnTo>
                  <a:lnTo>
                    <a:pt x="0" y="21600"/>
                  </a:lnTo>
                  <a:close/>
                </a:path>
              </a:pathLst>
            </a:custGeom>
            <a:solidFill>
              <a:srgbClr val="0080ff"/>
            </a:solidFill>
            <a:ln w="12600">
              <a:noFill/>
            </a:ln>
          </p:spPr>
          <p:style>
            <a:lnRef idx="0"/>
            <a:fillRef idx="0"/>
            <a:effectRef idx="0"/>
            <a:fontRef idx="minor"/>
          </p:style>
        </p:sp>
        <p:sp>
          <p:nvSpPr>
            <p:cNvPr id="1047" name="CustomShape 263"/>
            <p:cNvSpPr/>
            <p:nvPr/>
          </p:nvSpPr>
          <p:spPr>
            <a:xfrm>
              <a:off x="9309240" y="59673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48" name="CustomShape 264"/>
            <p:cNvSpPr/>
            <p:nvPr/>
          </p:nvSpPr>
          <p:spPr>
            <a:xfrm>
              <a:off x="9433080" y="6186600"/>
              <a:ext cx="171000" cy="245880"/>
            </a:xfrm>
            <a:custGeom>
              <a:avLst/>
              <a:gdLst/>
              <a:ahLst/>
              <a:rect l="l" t="t" r="r" b="b"/>
              <a:pathLst>
                <a:path w="21600" h="21600">
                  <a:moveTo>
                    <a:pt x="0" y="21600"/>
                  </a:moveTo>
                  <a:lnTo>
                    <a:pt x="21600" y="19092"/>
                  </a:lnTo>
                  <a:lnTo>
                    <a:pt x="6000" y="0"/>
                  </a:lnTo>
                  <a:lnTo>
                    <a:pt x="0" y="21600"/>
                  </a:lnTo>
                  <a:close/>
                </a:path>
              </a:pathLst>
            </a:custGeom>
            <a:solidFill>
              <a:srgbClr val="0020ff"/>
            </a:solidFill>
            <a:ln w="12600">
              <a:noFill/>
            </a:ln>
          </p:spPr>
          <p:style>
            <a:lnRef idx="0"/>
            <a:fillRef idx="0"/>
            <a:effectRef idx="0"/>
            <a:fontRef idx="minor"/>
          </p:style>
        </p:sp>
        <p:sp>
          <p:nvSpPr>
            <p:cNvPr id="1049" name="CustomShape 265"/>
            <p:cNvSpPr/>
            <p:nvPr/>
          </p:nvSpPr>
          <p:spPr>
            <a:xfrm>
              <a:off x="9433080" y="6186600"/>
              <a:ext cx="171000" cy="24588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50" name="CustomShape 266"/>
            <p:cNvSpPr/>
            <p:nvPr/>
          </p:nvSpPr>
          <p:spPr>
            <a:xfrm>
              <a:off x="9423360" y="4471920"/>
              <a:ext cx="171000" cy="256680"/>
            </a:xfrm>
            <a:custGeom>
              <a:avLst/>
              <a:gdLst/>
              <a:ahLst/>
              <a:rect l="l" t="t" r="r" b="b"/>
              <a:pathLst>
                <a:path w="21600" h="21600">
                  <a:moveTo>
                    <a:pt x="0" y="21600"/>
                  </a:moveTo>
                  <a:lnTo>
                    <a:pt x="21600" y="19200"/>
                  </a:lnTo>
                  <a:lnTo>
                    <a:pt x="6000" y="0"/>
                  </a:lnTo>
                  <a:lnTo>
                    <a:pt x="0" y="21600"/>
                  </a:lnTo>
                  <a:close/>
                </a:path>
              </a:pathLst>
            </a:custGeom>
            <a:solidFill>
              <a:srgbClr val="ffcf00"/>
            </a:solidFill>
            <a:ln w="12600">
              <a:noFill/>
            </a:ln>
          </p:spPr>
          <p:style>
            <a:lnRef idx="0"/>
            <a:fillRef idx="0"/>
            <a:effectRef idx="0"/>
            <a:fontRef idx="minor"/>
          </p:style>
        </p:sp>
        <p:sp>
          <p:nvSpPr>
            <p:cNvPr id="1051" name="CustomShape 267"/>
            <p:cNvSpPr/>
            <p:nvPr/>
          </p:nvSpPr>
          <p:spPr>
            <a:xfrm>
              <a:off x="9423360" y="447192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052" name="CustomShape 268"/>
            <p:cNvSpPr/>
            <p:nvPr/>
          </p:nvSpPr>
          <p:spPr>
            <a:xfrm>
              <a:off x="9299520" y="4471920"/>
              <a:ext cx="171000" cy="256680"/>
            </a:xfrm>
            <a:custGeom>
              <a:avLst/>
              <a:gdLst/>
              <a:ahLst/>
              <a:rect l="l" t="t" r="r" b="b"/>
              <a:pathLst>
                <a:path w="21600" h="21600">
                  <a:moveTo>
                    <a:pt x="15600" y="21600"/>
                  </a:moveTo>
                  <a:lnTo>
                    <a:pt x="0" y="3200"/>
                  </a:lnTo>
                  <a:lnTo>
                    <a:pt x="21600" y="0"/>
                  </a:lnTo>
                  <a:lnTo>
                    <a:pt x="15600" y="21600"/>
                  </a:lnTo>
                  <a:close/>
                </a:path>
              </a:pathLst>
            </a:custGeom>
            <a:solidFill>
              <a:srgbClr val="ffcf00"/>
            </a:solidFill>
            <a:ln w="12600">
              <a:noFill/>
            </a:ln>
          </p:spPr>
          <p:style>
            <a:lnRef idx="0"/>
            <a:fillRef idx="0"/>
            <a:effectRef idx="0"/>
            <a:fontRef idx="minor"/>
          </p:style>
        </p:sp>
        <p:sp>
          <p:nvSpPr>
            <p:cNvPr id="1053" name="CustomShape 269"/>
            <p:cNvSpPr/>
            <p:nvPr/>
          </p:nvSpPr>
          <p:spPr>
            <a:xfrm>
              <a:off x="9299520" y="447192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054" name="CustomShape 270"/>
            <p:cNvSpPr/>
            <p:nvPr/>
          </p:nvSpPr>
          <p:spPr>
            <a:xfrm>
              <a:off x="9423360" y="47005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cfff30"/>
            </a:solidFill>
            <a:ln w="12600">
              <a:noFill/>
            </a:ln>
          </p:spPr>
          <p:style>
            <a:lnRef idx="0"/>
            <a:fillRef idx="0"/>
            <a:effectRef idx="0"/>
            <a:fontRef idx="minor"/>
          </p:style>
        </p:sp>
        <p:sp>
          <p:nvSpPr>
            <p:cNvPr id="1055" name="CustomShape 271"/>
            <p:cNvSpPr/>
            <p:nvPr/>
          </p:nvSpPr>
          <p:spPr>
            <a:xfrm>
              <a:off x="9423360" y="47005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56" name="CustomShape 272"/>
            <p:cNvSpPr/>
            <p:nvPr/>
          </p:nvSpPr>
          <p:spPr>
            <a:xfrm>
              <a:off x="9556920" y="6480000"/>
              <a:ext cx="85320" cy="85320"/>
            </a:xfrm>
            <a:prstGeom prst="ellipse">
              <a:avLst/>
            </a:prstGeom>
            <a:solidFill>
              <a:srgbClr val="ff0000"/>
            </a:solidFill>
            <a:ln w="12600">
              <a:noFill/>
            </a:ln>
          </p:spPr>
          <p:style>
            <a:lnRef idx="0"/>
            <a:fillRef idx="0"/>
            <a:effectRef idx="0"/>
            <a:fontRef idx="minor"/>
          </p:style>
        </p:sp>
        <p:sp>
          <p:nvSpPr>
            <p:cNvPr id="1057" name="CustomShape 273"/>
            <p:cNvSpPr/>
            <p:nvPr/>
          </p:nvSpPr>
          <p:spPr>
            <a:xfrm>
              <a:off x="9556920" y="6480000"/>
              <a:ext cx="85320" cy="85320"/>
            </a:xfrm>
            <a:prstGeom prst="ellipse">
              <a:avLst/>
            </a:prstGeom>
            <a:noFill/>
            <a:ln w="3240">
              <a:solidFill>
                <a:srgbClr val="ff0000"/>
              </a:solidFill>
              <a:round/>
            </a:ln>
          </p:spPr>
          <p:style>
            <a:lnRef idx="0"/>
            <a:fillRef idx="0"/>
            <a:effectRef idx="0"/>
            <a:fontRef idx="minor"/>
          </p:style>
        </p:sp>
        <p:sp>
          <p:nvSpPr>
            <p:cNvPr id="1058" name="CustomShape 274"/>
            <p:cNvSpPr/>
            <p:nvPr/>
          </p:nvSpPr>
          <p:spPr>
            <a:xfrm>
              <a:off x="9547200" y="4414680"/>
              <a:ext cx="85320" cy="85320"/>
            </a:xfrm>
            <a:prstGeom prst="ellipse">
              <a:avLst/>
            </a:prstGeom>
            <a:solidFill>
              <a:srgbClr val="ff0000"/>
            </a:solidFill>
            <a:ln w="12600">
              <a:noFill/>
            </a:ln>
          </p:spPr>
          <p:style>
            <a:lnRef idx="0"/>
            <a:fillRef idx="0"/>
            <a:effectRef idx="0"/>
            <a:fontRef idx="minor"/>
          </p:style>
        </p:sp>
        <p:sp>
          <p:nvSpPr>
            <p:cNvPr id="1059" name="CustomShape 275"/>
            <p:cNvSpPr/>
            <p:nvPr/>
          </p:nvSpPr>
          <p:spPr>
            <a:xfrm>
              <a:off x="9547200" y="4414680"/>
              <a:ext cx="85320" cy="85320"/>
            </a:xfrm>
            <a:prstGeom prst="ellipse">
              <a:avLst/>
            </a:prstGeom>
            <a:noFill/>
            <a:ln w="3240">
              <a:solidFill>
                <a:srgbClr val="ff0000"/>
              </a:solidFill>
              <a:round/>
            </a:ln>
          </p:spPr>
          <p:style>
            <a:lnRef idx="0"/>
            <a:fillRef idx="0"/>
            <a:effectRef idx="0"/>
            <a:fontRef idx="minor"/>
          </p:style>
        </p:sp>
        <p:sp>
          <p:nvSpPr>
            <p:cNvPr id="1060" name="CustomShape 276"/>
            <p:cNvSpPr/>
            <p:nvPr/>
          </p:nvSpPr>
          <p:spPr>
            <a:xfrm>
              <a:off x="9404280" y="5452920"/>
              <a:ext cx="171000" cy="256680"/>
            </a:xfrm>
            <a:custGeom>
              <a:avLst/>
              <a:gdLst/>
              <a:ahLst/>
              <a:rect l="l" t="t" r="r" b="b"/>
              <a:pathLst>
                <a:path w="21600" h="21600">
                  <a:moveTo>
                    <a:pt x="0" y="21600"/>
                  </a:moveTo>
                  <a:lnTo>
                    <a:pt x="21600" y="19200"/>
                  </a:lnTo>
                  <a:lnTo>
                    <a:pt x="6000" y="0"/>
                  </a:lnTo>
                  <a:lnTo>
                    <a:pt x="0" y="21600"/>
                  </a:lnTo>
                  <a:close/>
                </a:path>
              </a:pathLst>
            </a:custGeom>
            <a:solidFill>
              <a:srgbClr val="10ffef"/>
            </a:solidFill>
            <a:ln w="12600">
              <a:noFill/>
            </a:ln>
          </p:spPr>
          <p:style>
            <a:lnRef idx="0"/>
            <a:fillRef idx="0"/>
            <a:effectRef idx="0"/>
            <a:fontRef idx="minor"/>
          </p:style>
        </p:sp>
        <p:sp>
          <p:nvSpPr>
            <p:cNvPr id="1061" name="CustomShape 277"/>
            <p:cNvSpPr/>
            <p:nvPr/>
          </p:nvSpPr>
          <p:spPr>
            <a:xfrm>
              <a:off x="9404280" y="545292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062" name="CustomShape 278"/>
            <p:cNvSpPr/>
            <p:nvPr/>
          </p:nvSpPr>
          <p:spPr>
            <a:xfrm>
              <a:off x="9404280" y="56815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afff"/>
            </a:solidFill>
            <a:ln w="12600">
              <a:noFill/>
            </a:ln>
          </p:spPr>
          <p:style>
            <a:lnRef idx="0"/>
            <a:fillRef idx="0"/>
            <a:effectRef idx="0"/>
            <a:fontRef idx="minor"/>
          </p:style>
        </p:sp>
        <p:sp>
          <p:nvSpPr>
            <p:cNvPr id="1063" name="CustomShape 279"/>
            <p:cNvSpPr/>
            <p:nvPr/>
          </p:nvSpPr>
          <p:spPr>
            <a:xfrm>
              <a:off x="9404280" y="56815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64" name="CustomShape 280"/>
            <p:cNvSpPr/>
            <p:nvPr/>
          </p:nvSpPr>
          <p:spPr>
            <a:xfrm>
              <a:off x="9252000" y="4510080"/>
              <a:ext cx="171000" cy="247320"/>
            </a:xfrm>
            <a:custGeom>
              <a:avLst/>
              <a:gdLst/>
              <a:ahLst/>
              <a:rect l="l" t="t" r="r" b="b"/>
              <a:pathLst>
                <a:path w="21600" h="21600">
                  <a:moveTo>
                    <a:pt x="0" y="21600"/>
                  </a:moveTo>
                  <a:lnTo>
                    <a:pt x="21600" y="19108"/>
                  </a:lnTo>
                  <a:lnTo>
                    <a:pt x="6000" y="0"/>
                  </a:lnTo>
                  <a:lnTo>
                    <a:pt x="0" y="21600"/>
                  </a:lnTo>
                  <a:close/>
                </a:path>
              </a:pathLst>
            </a:custGeom>
            <a:solidFill>
              <a:srgbClr val="ffaf00"/>
            </a:solidFill>
            <a:ln w="12600">
              <a:noFill/>
            </a:ln>
          </p:spPr>
          <p:style>
            <a:lnRef idx="0"/>
            <a:fillRef idx="0"/>
            <a:effectRef idx="0"/>
            <a:fontRef idx="minor"/>
          </p:style>
        </p:sp>
        <p:sp>
          <p:nvSpPr>
            <p:cNvPr id="1065" name="CustomShape 281"/>
            <p:cNvSpPr/>
            <p:nvPr/>
          </p:nvSpPr>
          <p:spPr>
            <a:xfrm>
              <a:off x="9252000" y="451008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66" name="CustomShape 282"/>
            <p:cNvSpPr/>
            <p:nvPr/>
          </p:nvSpPr>
          <p:spPr>
            <a:xfrm>
              <a:off x="9375840" y="4729320"/>
              <a:ext cx="171000" cy="256680"/>
            </a:xfrm>
            <a:custGeom>
              <a:avLst/>
              <a:gdLst/>
              <a:ahLst/>
              <a:rect l="l" t="t" r="r" b="b"/>
              <a:pathLst>
                <a:path w="21600" h="21600">
                  <a:moveTo>
                    <a:pt x="0" y="21600"/>
                  </a:moveTo>
                  <a:lnTo>
                    <a:pt x="21600" y="18400"/>
                  </a:lnTo>
                  <a:lnTo>
                    <a:pt x="6000" y="0"/>
                  </a:lnTo>
                  <a:lnTo>
                    <a:pt x="0" y="21600"/>
                  </a:lnTo>
                  <a:close/>
                </a:path>
              </a:pathLst>
            </a:custGeom>
            <a:solidFill>
              <a:srgbClr val="efff10"/>
            </a:solidFill>
            <a:ln w="12600">
              <a:noFill/>
            </a:ln>
          </p:spPr>
          <p:style>
            <a:lnRef idx="0"/>
            <a:fillRef idx="0"/>
            <a:effectRef idx="0"/>
            <a:fontRef idx="minor"/>
          </p:style>
        </p:sp>
        <p:sp>
          <p:nvSpPr>
            <p:cNvPr id="1067" name="CustomShape 283"/>
            <p:cNvSpPr/>
            <p:nvPr/>
          </p:nvSpPr>
          <p:spPr>
            <a:xfrm>
              <a:off x="9375840" y="472932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68" name="CustomShape 284"/>
            <p:cNvSpPr/>
            <p:nvPr/>
          </p:nvSpPr>
          <p:spPr>
            <a:xfrm>
              <a:off x="9375840" y="4948200"/>
              <a:ext cx="171000" cy="256680"/>
            </a:xfrm>
            <a:custGeom>
              <a:avLst/>
              <a:gdLst/>
              <a:ahLst/>
              <a:rect l="l" t="t" r="r" b="b"/>
              <a:pathLst>
                <a:path w="21600" h="21600">
                  <a:moveTo>
                    <a:pt x="15600" y="21600"/>
                  </a:moveTo>
                  <a:lnTo>
                    <a:pt x="0" y="3200"/>
                  </a:lnTo>
                  <a:lnTo>
                    <a:pt x="21600" y="0"/>
                  </a:lnTo>
                  <a:lnTo>
                    <a:pt x="15600" y="21600"/>
                  </a:lnTo>
                  <a:close/>
                </a:path>
              </a:pathLst>
            </a:custGeom>
            <a:solidFill>
              <a:srgbClr val="8fff70"/>
            </a:solidFill>
            <a:ln w="12600">
              <a:noFill/>
            </a:ln>
          </p:spPr>
          <p:style>
            <a:lnRef idx="0"/>
            <a:fillRef idx="0"/>
            <a:effectRef idx="0"/>
            <a:fontRef idx="minor"/>
          </p:style>
        </p:sp>
        <p:sp>
          <p:nvSpPr>
            <p:cNvPr id="1069" name="CustomShape 285"/>
            <p:cNvSpPr/>
            <p:nvPr/>
          </p:nvSpPr>
          <p:spPr>
            <a:xfrm>
              <a:off x="9375840" y="494820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070" name="CustomShape 286"/>
            <p:cNvSpPr/>
            <p:nvPr/>
          </p:nvSpPr>
          <p:spPr>
            <a:xfrm>
              <a:off x="9356760" y="5710320"/>
              <a:ext cx="171000" cy="256680"/>
            </a:xfrm>
            <a:custGeom>
              <a:avLst/>
              <a:gdLst/>
              <a:ahLst/>
              <a:rect l="l" t="t" r="r" b="b"/>
              <a:pathLst>
                <a:path w="21600" h="21600">
                  <a:moveTo>
                    <a:pt x="0" y="21600"/>
                  </a:moveTo>
                  <a:lnTo>
                    <a:pt x="21600" y="18400"/>
                  </a:lnTo>
                  <a:lnTo>
                    <a:pt x="6000" y="0"/>
                  </a:lnTo>
                  <a:lnTo>
                    <a:pt x="0" y="21600"/>
                  </a:lnTo>
                  <a:close/>
                </a:path>
              </a:pathLst>
            </a:custGeom>
            <a:solidFill>
              <a:srgbClr val="00bfff"/>
            </a:solidFill>
            <a:ln w="12600">
              <a:noFill/>
            </a:ln>
          </p:spPr>
          <p:style>
            <a:lnRef idx="0"/>
            <a:fillRef idx="0"/>
            <a:effectRef idx="0"/>
            <a:fontRef idx="minor"/>
          </p:style>
        </p:sp>
        <p:sp>
          <p:nvSpPr>
            <p:cNvPr id="1071" name="CustomShape 287"/>
            <p:cNvSpPr/>
            <p:nvPr/>
          </p:nvSpPr>
          <p:spPr>
            <a:xfrm>
              <a:off x="9356760" y="571032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72" name="CustomShape 288"/>
            <p:cNvSpPr/>
            <p:nvPr/>
          </p:nvSpPr>
          <p:spPr>
            <a:xfrm>
              <a:off x="9347040" y="4226040"/>
              <a:ext cx="171000" cy="245880"/>
            </a:xfrm>
            <a:custGeom>
              <a:avLst/>
              <a:gdLst/>
              <a:ahLst/>
              <a:rect l="l" t="t" r="r" b="b"/>
              <a:pathLst>
                <a:path w="21600" h="21600">
                  <a:moveTo>
                    <a:pt x="15600" y="21600"/>
                  </a:moveTo>
                  <a:lnTo>
                    <a:pt x="0" y="2508"/>
                  </a:lnTo>
                  <a:lnTo>
                    <a:pt x="21600" y="0"/>
                  </a:lnTo>
                  <a:lnTo>
                    <a:pt x="15600" y="21600"/>
                  </a:lnTo>
                  <a:close/>
                </a:path>
              </a:pathLst>
            </a:custGeom>
            <a:solidFill>
              <a:srgbClr val="ff8f00"/>
            </a:solidFill>
            <a:ln w="12600">
              <a:noFill/>
            </a:ln>
          </p:spPr>
          <p:style>
            <a:lnRef idx="0"/>
            <a:fillRef idx="0"/>
            <a:effectRef idx="0"/>
            <a:fontRef idx="minor"/>
          </p:style>
        </p:sp>
        <p:sp>
          <p:nvSpPr>
            <p:cNvPr id="1073" name="CustomShape 289"/>
            <p:cNvSpPr/>
            <p:nvPr/>
          </p:nvSpPr>
          <p:spPr>
            <a:xfrm>
              <a:off x="9347040" y="4226040"/>
              <a:ext cx="171000" cy="24588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74" name="CustomShape 290"/>
            <p:cNvSpPr/>
            <p:nvPr/>
          </p:nvSpPr>
          <p:spPr>
            <a:xfrm>
              <a:off x="9328320" y="4986360"/>
              <a:ext cx="171000" cy="247320"/>
            </a:xfrm>
            <a:custGeom>
              <a:avLst/>
              <a:gdLst/>
              <a:ahLst/>
              <a:rect l="l" t="t" r="r" b="b"/>
              <a:pathLst>
                <a:path w="21600" h="21600">
                  <a:moveTo>
                    <a:pt x="0" y="21600"/>
                  </a:moveTo>
                  <a:lnTo>
                    <a:pt x="21600" y="19108"/>
                  </a:lnTo>
                  <a:lnTo>
                    <a:pt x="6000" y="0"/>
                  </a:lnTo>
                  <a:lnTo>
                    <a:pt x="0" y="21600"/>
                  </a:lnTo>
                  <a:close/>
                </a:path>
              </a:pathLst>
            </a:custGeom>
            <a:solidFill>
              <a:srgbClr val="afff50"/>
            </a:solidFill>
            <a:ln w="12600">
              <a:noFill/>
            </a:ln>
          </p:spPr>
          <p:style>
            <a:lnRef idx="0"/>
            <a:fillRef idx="0"/>
            <a:effectRef idx="0"/>
            <a:fontRef idx="minor"/>
          </p:style>
        </p:sp>
        <p:sp>
          <p:nvSpPr>
            <p:cNvPr id="1075" name="CustomShape 291"/>
            <p:cNvSpPr/>
            <p:nvPr/>
          </p:nvSpPr>
          <p:spPr>
            <a:xfrm>
              <a:off x="9328320" y="49863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76" name="CustomShape 292"/>
            <p:cNvSpPr/>
            <p:nvPr/>
          </p:nvSpPr>
          <p:spPr>
            <a:xfrm>
              <a:off x="9328320" y="5205240"/>
              <a:ext cx="171000" cy="247320"/>
            </a:xfrm>
            <a:custGeom>
              <a:avLst/>
              <a:gdLst/>
              <a:ahLst/>
              <a:rect l="l" t="t" r="r" b="b"/>
              <a:pathLst>
                <a:path w="21600" h="21600">
                  <a:moveTo>
                    <a:pt x="15600" y="21600"/>
                  </a:moveTo>
                  <a:lnTo>
                    <a:pt x="0" y="2492"/>
                  </a:lnTo>
                  <a:lnTo>
                    <a:pt x="21600" y="0"/>
                  </a:lnTo>
                  <a:lnTo>
                    <a:pt x="15600" y="21600"/>
                  </a:lnTo>
                  <a:close/>
                </a:path>
              </a:pathLst>
            </a:custGeom>
            <a:solidFill>
              <a:srgbClr val="50ffaf"/>
            </a:solidFill>
            <a:ln w="12600">
              <a:noFill/>
            </a:ln>
          </p:spPr>
          <p:style>
            <a:lnRef idx="0"/>
            <a:fillRef idx="0"/>
            <a:effectRef idx="0"/>
            <a:fontRef idx="minor"/>
          </p:style>
        </p:sp>
        <p:sp>
          <p:nvSpPr>
            <p:cNvPr id="1077" name="CustomShape 293"/>
            <p:cNvSpPr/>
            <p:nvPr/>
          </p:nvSpPr>
          <p:spPr>
            <a:xfrm>
              <a:off x="9328320" y="520524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78" name="CustomShape 294"/>
            <p:cNvSpPr/>
            <p:nvPr/>
          </p:nvSpPr>
          <p:spPr>
            <a:xfrm>
              <a:off x="9309240" y="6186600"/>
              <a:ext cx="171000" cy="245880"/>
            </a:xfrm>
            <a:custGeom>
              <a:avLst/>
              <a:gdLst/>
              <a:ahLst/>
              <a:rect l="l" t="t" r="r" b="b"/>
              <a:pathLst>
                <a:path w="21600" h="21600">
                  <a:moveTo>
                    <a:pt x="15600" y="21600"/>
                  </a:moveTo>
                  <a:lnTo>
                    <a:pt x="0" y="2508"/>
                  </a:lnTo>
                  <a:lnTo>
                    <a:pt x="21600" y="0"/>
                  </a:lnTo>
                  <a:lnTo>
                    <a:pt x="15600" y="21600"/>
                  </a:lnTo>
                  <a:close/>
                </a:path>
              </a:pathLst>
            </a:custGeom>
            <a:solidFill>
              <a:srgbClr val="0020ff"/>
            </a:solidFill>
            <a:ln w="12600">
              <a:noFill/>
            </a:ln>
          </p:spPr>
          <p:style>
            <a:lnRef idx="0"/>
            <a:fillRef idx="0"/>
            <a:effectRef idx="0"/>
            <a:fontRef idx="minor"/>
          </p:style>
        </p:sp>
        <p:sp>
          <p:nvSpPr>
            <p:cNvPr id="1079" name="CustomShape 295"/>
            <p:cNvSpPr/>
            <p:nvPr/>
          </p:nvSpPr>
          <p:spPr>
            <a:xfrm>
              <a:off x="9309240" y="6186600"/>
              <a:ext cx="171000" cy="24588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080" name="CustomShape 296"/>
            <p:cNvSpPr/>
            <p:nvPr/>
          </p:nvSpPr>
          <p:spPr>
            <a:xfrm>
              <a:off x="9366120" y="4378320"/>
              <a:ext cx="85320" cy="83880"/>
            </a:xfrm>
            <a:prstGeom prst="ellipse">
              <a:avLst/>
            </a:prstGeom>
            <a:solidFill>
              <a:srgbClr val="ff0000"/>
            </a:solidFill>
            <a:ln w="12600">
              <a:noFill/>
            </a:ln>
          </p:spPr>
          <p:style>
            <a:lnRef idx="0"/>
            <a:fillRef idx="0"/>
            <a:effectRef idx="0"/>
            <a:fontRef idx="minor"/>
          </p:style>
        </p:sp>
        <p:sp>
          <p:nvSpPr>
            <p:cNvPr id="1081" name="CustomShape 297"/>
            <p:cNvSpPr/>
            <p:nvPr/>
          </p:nvSpPr>
          <p:spPr>
            <a:xfrm>
              <a:off x="9366120" y="4378320"/>
              <a:ext cx="85320" cy="83880"/>
            </a:xfrm>
            <a:prstGeom prst="ellipse">
              <a:avLst/>
            </a:prstGeom>
            <a:noFill/>
            <a:ln w="3240">
              <a:solidFill>
                <a:srgbClr val="ff0000"/>
              </a:solidFill>
              <a:round/>
            </a:ln>
          </p:spPr>
          <p:style>
            <a:lnRef idx="0"/>
            <a:fillRef idx="0"/>
            <a:effectRef idx="0"/>
            <a:fontRef idx="minor"/>
          </p:style>
        </p:sp>
        <p:sp>
          <p:nvSpPr>
            <p:cNvPr id="1082" name="CustomShape 298"/>
            <p:cNvSpPr/>
            <p:nvPr/>
          </p:nvSpPr>
          <p:spPr>
            <a:xfrm>
              <a:off x="9299520" y="4254480"/>
              <a:ext cx="171000" cy="255240"/>
            </a:xfrm>
            <a:custGeom>
              <a:avLst/>
              <a:gdLst/>
              <a:ahLst/>
              <a:rect l="l" t="t" r="r" b="b"/>
              <a:pathLst>
                <a:path w="21600" h="21600">
                  <a:moveTo>
                    <a:pt x="0" y="21600"/>
                  </a:moveTo>
                  <a:lnTo>
                    <a:pt x="21600" y="18380"/>
                  </a:lnTo>
                  <a:lnTo>
                    <a:pt x="6000" y="0"/>
                  </a:lnTo>
                  <a:lnTo>
                    <a:pt x="0" y="21600"/>
                  </a:lnTo>
                  <a:close/>
                </a:path>
              </a:pathLst>
            </a:custGeom>
            <a:solidFill>
              <a:srgbClr val="ff7000"/>
            </a:solidFill>
            <a:ln w="12600">
              <a:noFill/>
            </a:ln>
          </p:spPr>
          <p:style>
            <a:lnRef idx="0"/>
            <a:fillRef idx="0"/>
            <a:effectRef idx="0"/>
            <a:fontRef idx="minor"/>
          </p:style>
        </p:sp>
        <p:sp>
          <p:nvSpPr>
            <p:cNvPr id="1083" name="CustomShape 299"/>
            <p:cNvSpPr/>
            <p:nvPr/>
          </p:nvSpPr>
          <p:spPr>
            <a:xfrm>
              <a:off x="9299520" y="4254480"/>
              <a:ext cx="171000" cy="25524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84" name="CustomShape 300"/>
            <p:cNvSpPr/>
            <p:nvPr/>
          </p:nvSpPr>
          <p:spPr>
            <a:xfrm>
              <a:off x="9280440" y="5452920"/>
              <a:ext cx="171000" cy="256680"/>
            </a:xfrm>
            <a:custGeom>
              <a:avLst/>
              <a:gdLst/>
              <a:ahLst/>
              <a:rect l="l" t="t" r="r" b="b"/>
              <a:pathLst>
                <a:path w="21600" h="21600">
                  <a:moveTo>
                    <a:pt x="15600" y="21600"/>
                  </a:moveTo>
                  <a:lnTo>
                    <a:pt x="0" y="3200"/>
                  </a:lnTo>
                  <a:lnTo>
                    <a:pt x="21600" y="0"/>
                  </a:lnTo>
                  <a:lnTo>
                    <a:pt x="15600" y="21600"/>
                  </a:lnTo>
                  <a:close/>
                </a:path>
              </a:pathLst>
            </a:custGeom>
            <a:solidFill>
              <a:srgbClr val="10ffef"/>
            </a:solidFill>
            <a:ln w="12600">
              <a:noFill/>
            </a:ln>
          </p:spPr>
          <p:style>
            <a:lnRef idx="0"/>
            <a:fillRef idx="0"/>
            <a:effectRef idx="0"/>
            <a:fontRef idx="minor"/>
          </p:style>
        </p:sp>
        <p:sp>
          <p:nvSpPr>
            <p:cNvPr id="1085" name="CustomShape 301"/>
            <p:cNvSpPr/>
            <p:nvPr/>
          </p:nvSpPr>
          <p:spPr>
            <a:xfrm>
              <a:off x="9280440" y="545292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086" name="CustomShape 302"/>
            <p:cNvSpPr/>
            <p:nvPr/>
          </p:nvSpPr>
          <p:spPr>
            <a:xfrm>
              <a:off x="9280440" y="5234040"/>
              <a:ext cx="171000" cy="256680"/>
            </a:xfrm>
            <a:custGeom>
              <a:avLst/>
              <a:gdLst/>
              <a:ahLst/>
              <a:rect l="l" t="t" r="r" b="b"/>
              <a:pathLst>
                <a:path w="21600" h="21600">
                  <a:moveTo>
                    <a:pt x="0" y="21600"/>
                  </a:moveTo>
                  <a:lnTo>
                    <a:pt x="21600" y="18400"/>
                  </a:lnTo>
                  <a:lnTo>
                    <a:pt x="6000" y="0"/>
                  </a:lnTo>
                  <a:lnTo>
                    <a:pt x="0" y="21600"/>
                  </a:lnTo>
                  <a:close/>
                </a:path>
              </a:pathLst>
            </a:custGeom>
            <a:solidFill>
              <a:srgbClr val="60ff9f"/>
            </a:solidFill>
            <a:ln w="12600">
              <a:noFill/>
            </a:ln>
          </p:spPr>
          <p:style>
            <a:lnRef idx="0"/>
            <a:fillRef idx="0"/>
            <a:effectRef idx="0"/>
            <a:fontRef idx="minor"/>
          </p:style>
        </p:sp>
        <p:sp>
          <p:nvSpPr>
            <p:cNvPr id="1087" name="CustomShape 303"/>
            <p:cNvSpPr/>
            <p:nvPr/>
          </p:nvSpPr>
          <p:spPr>
            <a:xfrm>
              <a:off x="9280440" y="523404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88" name="CustomShape 304"/>
            <p:cNvSpPr/>
            <p:nvPr/>
          </p:nvSpPr>
          <p:spPr>
            <a:xfrm>
              <a:off x="9261360" y="6215040"/>
              <a:ext cx="171000" cy="255240"/>
            </a:xfrm>
            <a:custGeom>
              <a:avLst/>
              <a:gdLst/>
              <a:ahLst/>
              <a:rect l="l" t="t" r="r" b="b"/>
              <a:pathLst>
                <a:path w="21600" h="21600">
                  <a:moveTo>
                    <a:pt x="0" y="21600"/>
                  </a:moveTo>
                  <a:lnTo>
                    <a:pt x="21600" y="18380"/>
                  </a:lnTo>
                  <a:lnTo>
                    <a:pt x="6000" y="0"/>
                  </a:lnTo>
                  <a:lnTo>
                    <a:pt x="0" y="21600"/>
                  </a:lnTo>
                  <a:close/>
                </a:path>
              </a:pathLst>
            </a:custGeom>
            <a:solidFill>
              <a:srgbClr val="0040ff"/>
            </a:solidFill>
            <a:ln w="12600">
              <a:noFill/>
            </a:ln>
          </p:spPr>
          <p:style>
            <a:lnRef idx="0"/>
            <a:fillRef idx="0"/>
            <a:effectRef idx="0"/>
            <a:fontRef idx="minor"/>
          </p:style>
        </p:sp>
        <p:sp>
          <p:nvSpPr>
            <p:cNvPr id="1089" name="CustomShape 305"/>
            <p:cNvSpPr/>
            <p:nvPr/>
          </p:nvSpPr>
          <p:spPr>
            <a:xfrm>
              <a:off x="9261360" y="6215040"/>
              <a:ext cx="171000" cy="25524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090" name="CustomShape 306"/>
            <p:cNvSpPr/>
            <p:nvPr/>
          </p:nvSpPr>
          <p:spPr>
            <a:xfrm>
              <a:off x="9252000" y="4729320"/>
              <a:ext cx="171000" cy="256680"/>
            </a:xfrm>
            <a:custGeom>
              <a:avLst/>
              <a:gdLst/>
              <a:ahLst/>
              <a:rect l="l" t="t" r="r" b="b"/>
              <a:pathLst>
                <a:path w="21600" h="21600">
                  <a:moveTo>
                    <a:pt x="15600" y="21600"/>
                  </a:moveTo>
                  <a:lnTo>
                    <a:pt x="0" y="2400"/>
                  </a:lnTo>
                  <a:lnTo>
                    <a:pt x="21600" y="0"/>
                  </a:lnTo>
                  <a:lnTo>
                    <a:pt x="15600" y="21600"/>
                  </a:lnTo>
                  <a:close/>
                </a:path>
              </a:pathLst>
            </a:custGeom>
            <a:solidFill>
              <a:srgbClr val="efff10"/>
            </a:solidFill>
            <a:ln w="12600">
              <a:noFill/>
            </a:ln>
          </p:spPr>
          <p:style>
            <a:lnRef idx="0"/>
            <a:fillRef idx="0"/>
            <a:effectRef idx="0"/>
            <a:fontRef idx="minor"/>
          </p:style>
        </p:sp>
        <p:sp>
          <p:nvSpPr>
            <p:cNvPr id="1091" name="CustomShape 307"/>
            <p:cNvSpPr/>
            <p:nvPr/>
          </p:nvSpPr>
          <p:spPr>
            <a:xfrm>
              <a:off x="9252000" y="472932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092" name="CustomShape 308"/>
            <p:cNvSpPr/>
            <p:nvPr/>
          </p:nvSpPr>
          <p:spPr>
            <a:xfrm>
              <a:off x="9385200" y="5253120"/>
              <a:ext cx="85320" cy="85320"/>
            </a:xfrm>
            <a:prstGeom prst="ellipse">
              <a:avLst/>
            </a:prstGeom>
            <a:solidFill>
              <a:srgbClr val="ff0000"/>
            </a:solidFill>
            <a:ln w="12600">
              <a:noFill/>
            </a:ln>
          </p:spPr>
          <p:style>
            <a:lnRef idx="0"/>
            <a:fillRef idx="0"/>
            <a:effectRef idx="0"/>
            <a:fontRef idx="minor"/>
          </p:style>
        </p:sp>
        <p:sp>
          <p:nvSpPr>
            <p:cNvPr id="1093" name="CustomShape 309"/>
            <p:cNvSpPr/>
            <p:nvPr/>
          </p:nvSpPr>
          <p:spPr>
            <a:xfrm>
              <a:off x="9385200" y="5253120"/>
              <a:ext cx="85320" cy="85320"/>
            </a:xfrm>
            <a:prstGeom prst="ellipse">
              <a:avLst/>
            </a:prstGeom>
            <a:noFill/>
            <a:ln w="3240">
              <a:solidFill>
                <a:srgbClr val="ff0000"/>
              </a:solidFill>
              <a:round/>
            </a:ln>
          </p:spPr>
          <p:style>
            <a:lnRef idx="0"/>
            <a:fillRef idx="0"/>
            <a:effectRef idx="0"/>
            <a:fontRef idx="minor"/>
          </p:style>
        </p:sp>
        <p:sp>
          <p:nvSpPr>
            <p:cNvPr id="1094" name="CustomShape 310"/>
            <p:cNvSpPr/>
            <p:nvPr/>
          </p:nvSpPr>
          <p:spPr>
            <a:xfrm>
              <a:off x="9375840" y="5576760"/>
              <a:ext cx="85320" cy="85320"/>
            </a:xfrm>
            <a:prstGeom prst="ellipse">
              <a:avLst/>
            </a:prstGeom>
            <a:solidFill>
              <a:srgbClr val="ff0000"/>
            </a:solidFill>
            <a:ln w="12600">
              <a:noFill/>
            </a:ln>
          </p:spPr>
          <p:style>
            <a:lnRef idx="0"/>
            <a:fillRef idx="0"/>
            <a:effectRef idx="0"/>
            <a:fontRef idx="minor"/>
          </p:style>
        </p:sp>
        <p:sp>
          <p:nvSpPr>
            <p:cNvPr id="1095" name="CustomShape 311"/>
            <p:cNvSpPr/>
            <p:nvPr/>
          </p:nvSpPr>
          <p:spPr>
            <a:xfrm>
              <a:off x="9375840" y="5576760"/>
              <a:ext cx="85320" cy="85320"/>
            </a:xfrm>
            <a:prstGeom prst="ellipse">
              <a:avLst/>
            </a:prstGeom>
            <a:noFill/>
            <a:ln w="3240">
              <a:solidFill>
                <a:srgbClr val="ff0000"/>
              </a:solidFill>
              <a:round/>
            </a:ln>
          </p:spPr>
          <p:style>
            <a:lnRef idx="0"/>
            <a:fillRef idx="0"/>
            <a:effectRef idx="0"/>
            <a:fontRef idx="minor"/>
          </p:style>
        </p:sp>
        <p:sp>
          <p:nvSpPr>
            <p:cNvPr id="1096" name="CustomShape 312"/>
            <p:cNvSpPr/>
            <p:nvPr/>
          </p:nvSpPr>
          <p:spPr>
            <a:xfrm>
              <a:off x="9232920" y="5491080"/>
              <a:ext cx="171000" cy="247320"/>
            </a:xfrm>
            <a:custGeom>
              <a:avLst/>
              <a:gdLst/>
              <a:ahLst/>
              <a:rect l="l" t="t" r="r" b="b"/>
              <a:pathLst>
                <a:path w="21600" h="21600">
                  <a:moveTo>
                    <a:pt x="0" y="21600"/>
                  </a:moveTo>
                  <a:lnTo>
                    <a:pt x="21600" y="19108"/>
                  </a:lnTo>
                  <a:lnTo>
                    <a:pt x="6000" y="0"/>
                  </a:lnTo>
                  <a:lnTo>
                    <a:pt x="0" y="21600"/>
                  </a:lnTo>
                  <a:close/>
                </a:path>
              </a:pathLst>
            </a:custGeom>
            <a:solidFill>
              <a:srgbClr val="20ffdf"/>
            </a:solidFill>
            <a:ln w="12600">
              <a:noFill/>
            </a:ln>
          </p:spPr>
          <p:style>
            <a:lnRef idx="0"/>
            <a:fillRef idx="0"/>
            <a:effectRef idx="0"/>
            <a:fontRef idx="minor"/>
          </p:style>
        </p:sp>
        <p:sp>
          <p:nvSpPr>
            <p:cNvPr id="1097" name="CustomShape 313"/>
            <p:cNvSpPr/>
            <p:nvPr/>
          </p:nvSpPr>
          <p:spPr>
            <a:xfrm>
              <a:off x="9232920" y="549108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098" name="CustomShape 314"/>
            <p:cNvSpPr/>
            <p:nvPr/>
          </p:nvSpPr>
          <p:spPr>
            <a:xfrm>
              <a:off x="9232920" y="571032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bfff"/>
            </a:solidFill>
            <a:ln w="12600">
              <a:noFill/>
            </a:ln>
          </p:spPr>
          <p:style>
            <a:lnRef idx="0"/>
            <a:fillRef idx="0"/>
            <a:effectRef idx="0"/>
            <a:fontRef idx="minor"/>
          </p:style>
        </p:sp>
        <p:sp>
          <p:nvSpPr>
            <p:cNvPr id="1099" name="CustomShape 315"/>
            <p:cNvSpPr/>
            <p:nvPr/>
          </p:nvSpPr>
          <p:spPr>
            <a:xfrm>
              <a:off x="9232920" y="571032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00" name="CustomShape 316"/>
            <p:cNvSpPr/>
            <p:nvPr/>
          </p:nvSpPr>
          <p:spPr>
            <a:xfrm>
              <a:off x="9271080" y="5081760"/>
              <a:ext cx="85320" cy="85320"/>
            </a:xfrm>
            <a:prstGeom prst="ellipse">
              <a:avLst/>
            </a:prstGeom>
            <a:solidFill>
              <a:srgbClr val="ff0000"/>
            </a:solidFill>
            <a:ln w="12600">
              <a:noFill/>
            </a:ln>
          </p:spPr>
          <p:style>
            <a:lnRef idx="0"/>
            <a:fillRef idx="0"/>
            <a:effectRef idx="0"/>
            <a:fontRef idx="minor"/>
          </p:style>
        </p:sp>
        <p:sp>
          <p:nvSpPr>
            <p:cNvPr id="1101" name="CustomShape 317"/>
            <p:cNvSpPr/>
            <p:nvPr/>
          </p:nvSpPr>
          <p:spPr>
            <a:xfrm>
              <a:off x="9205920" y="4986360"/>
              <a:ext cx="169560" cy="247320"/>
            </a:xfrm>
            <a:custGeom>
              <a:avLst/>
              <a:gdLst/>
              <a:ahLst/>
              <a:rect l="l" t="t" r="r" b="b"/>
              <a:pathLst>
                <a:path w="21600" h="21600">
                  <a:moveTo>
                    <a:pt x="15544" y="21600"/>
                  </a:moveTo>
                  <a:lnTo>
                    <a:pt x="0" y="2492"/>
                  </a:lnTo>
                  <a:lnTo>
                    <a:pt x="21600" y="0"/>
                  </a:lnTo>
                  <a:lnTo>
                    <a:pt x="15544" y="21600"/>
                  </a:lnTo>
                  <a:close/>
                </a:path>
              </a:pathLst>
            </a:custGeom>
            <a:solidFill>
              <a:srgbClr val="afff50"/>
            </a:solidFill>
            <a:ln w="12600">
              <a:noFill/>
            </a:ln>
          </p:spPr>
          <p:style>
            <a:lnRef idx="0"/>
            <a:fillRef idx="0"/>
            <a:effectRef idx="0"/>
            <a:fontRef idx="minor"/>
          </p:style>
        </p:sp>
        <p:sp>
          <p:nvSpPr>
            <p:cNvPr id="1102" name="CustomShape 318"/>
            <p:cNvSpPr/>
            <p:nvPr/>
          </p:nvSpPr>
          <p:spPr>
            <a:xfrm>
              <a:off x="9205920" y="498636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03" name="CustomShape 319"/>
            <p:cNvSpPr/>
            <p:nvPr/>
          </p:nvSpPr>
          <p:spPr>
            <a:xfrm>
              <a:off x="9205920" y="4757760"/>
              <a:ext cx="169560" cy="256680"/>
            </a:xfrm>
            <a:custGeom>
              <a:avLst/>
              <a:gdLst/>
              <a:ahLst/>
              <a:rect l="l" t="t" r="r" b="b"/>
              <a:pathLst>
                <a:path w="21600" h="21600">
                  <a:moveTo>
                    <a:pt x="0" y="21600"/>
                  </a:moveTo>
                  <a:lnTo>
                    <a:pt x="21600" y="19200"/>
                  </a:lnTo>
                  <a:lnTo>
                    <a:pt x="5854" y="0"/>
                  </a:lnTo>
                  <a:lnTo>
                    <a:pt x="0" y="21600"/>
                  </a:lnTo>
                  <a:close/>
                </a:path>
              </a:pathLst>
            </a:custGeom>
            <a:solidFill>
              <a:srgbClr val="ffff00"/>
            </a:solidFill>
            <a:ln w="12600">
              <a:noFill/>
            </a:ln>
          </p:spPr>
          <p:style>
            <a:lnRef idx="0"/>
            <a:fillRef idx="0"/>
            <a:effectRef idx="0"/>
            <a:fontRef idx="minor"/>
          </p:style>
        </p:sp>
        <p:sp>
          <p:nvSpPr>
            <p:cNvPr id="1104" name="CustomShape 320"/>
            <p:cNvSpPr/>
            <p:nvPr/>
          </p:nvSpPr>
          <p:spPr>
            <a:xfrm>
              <a:off x="9205920" y="475776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05" name="CustomShape 321"/>
            <p:cNvSpPr/>
            <p:nvPr/>
          </p:nvSpPr>
          <p:spPr>
            <a:xfrm>
              <a:off x="9328320" y="4292640"/>
              <a:ext cx="85320" cy="85320"/>
            </a:xfrm>
            <a:prstGeom prst="ellipse">
              <a:avLst/>
            </a:prstGeom>
            <a:solidFill>
              <a:srgbClr val="ff0000"/>
            </a:solidFill>
            <a:ln w="12600">
              <a:noFill/>
            </a:ln>
          </p:spPr>
          <p:style>
            <a:lnRef idx="0"/>
            <a:fillRef idx="0"/>
            <a:effectRef idx="0"/>
            <a:fontRef idx="minor"/>
          </p:style>
        </p:sp>
        <p:sp>
          <p:nvSpPr>
            <p:cNvPr id="1106" name="CustomShape 322"/>
            <p:cNvSpPr/>
            <p:nvPr/>
          </p:nvSpPr>
          <p:spPr>
            <a:xfrm>
              <a:off x="9328320" y="4292640"/>
              <a:ext cx="85320" cy="85320"/>
            </a:xfrm>
            <a:prstGeom prst="ellipse">
              <a:avLst/>
            </a:prstGeom>
            <a:noFill/>
            <a:ln w="3240">
              <a:solidFill>
                <a:srgbClr val="ff0000"/>
              </a:solidFill>
              <a:round/>
            </a:ln>
          </p:spPr>
          <p:style>
            <a:lnRef idx="0"/>
            <a:fillRef idx="0"/>
            <a:effectRef idx="0"/>
            <a:fontRef idx="minor"/>
          </p:style>
        </p:sp>
        <p:sp>
          <p:nvSpPr>
            <p:cNvPr id="1107" name="CustomShape 323"/>
            <p:cNvSpPr/>
            <p:nvPr/>
          </p:nvSpPr>
          <p:spPr>
            <a:xfrm>
              <a:off x="9186840" y="5738760"/>
              <a:ext cx="169560" cy="256680"/>
            </a:xfrm>
            <a:custGeom>
              <a:avLst/>
              <a:gdLst/>
              <a:ahLst/>
              <a:rect l="l" t="t" r="r" b="b"/>
              <a:pathLst>
                <a:path w="21600" h="21600">
                  <a:moveTo>
                    <a:pt x="0" y="21600"/>
                  </a:moveTo>
                  <a:lnTo>
                    <a:pt x="21600" y="19200"/>
                  </a:lnTo>
                  <a:lnTo>
                    <a:pt x="5854" y="0"/>
                  </a:lnTo>
                  <a:lnTo>
                    <a:pt x="0" y="21600"/>
                  </a:lnTo>
                  <a:close/>
                </a:path>
              </a:pathLst>
            </a:custGeom>
            <a:solidFill>
              <a:srgbClr val="00dfff"/>
            </a:solidFill>
            <a:ln w="12600">
              <a:noFill/>
            </a:ln>
          </p:spPr>
          <p:style>
            <a:lnRef idx="0"/>
            <a:fillRef idx="0"/>
            <a:effectRef idx="0"/>
            <a:fontRef idx="minor"/>
          </p:style>
        </p:sp>
        <p:sp>
          <p:nvSpPr>
            <p:cNvPr id="1108" name="CustomShape 324"/>
            <p:cNvSpPr/>
            <p:nvPr/>
          </p:nvSpPr>
          <p:spPr>
            <a:xfrm>
              <a:off x="9186840" y="573876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09" name="CustomShape 325"/>
            <p:cNvSpPr/>
            <p:nvPr/>
          </p:nvSpPr>
          <p:spPr>
            <a:xfrm>
              <a:off x="9186840" y="5967360"/>
              <a:ext cx="169560" cy="247320"/>
            </a:xfrm>
            <a:custGeom>
              <a:avLst/>
              <a:gdLst/>
              <a:ahLst/>
              <a:rect l="l" t="t" r="r" b="b"/>
              <a:pathLst>
                <a:path w="21600" h="21600">
                  <a:moveTo>
                    <a:pt x="15544" y="21600"/>
                  </a:moveTo>
                  <a:lnTo>
                    <a:pt x="0" y="2492"/>
                  </a:lnTo>
                  <a:lnTo>
                    <a:pt x="21600" y="0"/>
                  </a:lnTo>
                  <a:lnTo>
                    <a:pt x="15544" y="21600"/>
                  </a:lnTo>
                  <a:close/>
                </a:path>
              </a:pathLst>
            </a:custGeom>
            <a:solidFill>
              <a:srgbClr val="0080ff"/>
            </a:solidFill>
            <a:ln w="12600">
              <a:noFill/>
            </a:ln>
          </p:spPr>
          <p:style>
            <a:lnRef idx="0"/>
            <a:fillRef idx="0"/>
            <a:effectRef idx="0"/>
            <a:fontRef idx="minor"/>
          </p:style>
        </p:sp>
        <p:sp>
          <p:nvSpPr>
            <p:cNvPr id="1110" name="CustomShape 326"/>
            <p:cNvSpPr/>
            <p:nvPr/>
          </p:nvSpPr>
          <p:spPr>
            <a:xfrm>
              <a:off x="9186840" y="596736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11" name="CustomShape 327"/>
            <p:cNvSpPr/>
            <p:nvPr/>
          </p:nvSpPr>
          <p:spPr>
            <a:xfrm>
              <a:off x="9177480" y="4254480"/>
              <a:ext cx="169560" cy="255240"/>
            </a:xfrm>
            <a:custGeom>
              <a:avLst/>
              <a:gdLst/>
              <a:ahLst/>
              <a:rect l="l" t="t" r="r" b="b"/>
              <a:pathLst>
                <a:path w="21600" h="21600">
                  <a:moveTo>
                    <a:pt x="15544" y="21600"/>
                  </a:moveTo>
                  <a:lnTo>
                    <a:pt x="0" y="2415"/>
                  </a:lnTo>
                  <a:lnTo>
                    <a:pt x="21600" y="0"/>
                  </a:lnTo>
                  <a:lnTo>
                    <a:pt x="15544" y="21600"/>
                  </a:lnTo>
                  <a:close/>
                </a:path>
              </a:pathLst>
            </a:custGeom>
            <a:solidFill>
              <a:srgbClr val="ff7000"/>
            </a:solidFill>
            <a:ln w="12600">
              <a:noFill/>
            </a:ln>
          </p:spPr>
          <p:style>
            <a:lnRef idx="0"/>
            <a:fillRef idx="0"/>
            <a:effectRef idx="0"/>
            <a:fontRef idx="minor"/>
          </p:style>
        </p:sp>
        <p:sp>
          <p:nvSpPr>
            <p:cNvPr id="1112" name="CustomShape 328"/>
            <p:cNvSpPr/>
            <p:nvPr/>
          </p:nvSpPr>
          <p:spPr>
            <a:xfrm>
              <a:off x="9177480" y="4254480"/>
              <a:ext cx="169560" cy="25524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13" name="CustomShape 329"/>
            <p:cNvSpPr/>
            <p:nvPr/>
          </p:nvSpPr>
          <p:spPr>
            <a:xfrm>
              <a:off x="9158400" y="5234040"/>
              <a:ext cx="169560" cy="256680"/>
            </a:xfrm>
            <a:custGeom>
              <a:avLst/>
              <a:gdLst/>
              <a:ahLst/>
              <a:rect l="l" t="t" r="r" b="b"/>
              <a:pathLst>
                <a:path w="21600" h="21600">
                  <a:moveTo>
                    <a:pt x="15544" y="21600"/>
                  </a:moveTo>
                  <a:lnTo>
                    <a:pt x="0" y="2400"/>
                  </a:lnTo>
                  <a:lnTo>
                    <a:pt x="21600" y="0"/>
                  </a:lnTo>
                  <a:lnTo>
                    <a:pt x="15544" y="21600"/>
                  </a:lnTo>
                  <a:close/>
                </a:path>
              </a:pathLst>
            </a:custGeom>
            <a:solidFill>
              <a:srgbClr val="60ff9f"/>
            </a:solidFill>
            <a:ln w="12600">
              <a:noFill/>
            </a:ln>
          </p:spPr>
          <p:style>
            <a:lnRef idx="0"/>
            <a:fillRef idx="0"/>
            <a:effectRef idx="0"/>
            <a:fontRef idx="minor"/>
          </p:style>
        </p:sp>
        <p:sp>
          <p:nvSpPr>
            <p:cNvPr id="1114" name="CustomShape 330"/>
            <p:cNvSpPr/>
            <p:nvPr/>
          </p:nvSpPr>
          <p:spPr>
            <a:xfrm>
              <a:off x="9158400" y="523404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15" name="CustomShape 331"/>
            <p:cNvSpPr/>
            <p:nvPr/>
          </p:nvSpPr>
          <p:spPr>
            <a:xfrm>
              <a:off x="9158400" y="5014800"/>
              <a:ext cx="169560" cy="247320"/>
            </a:xfrm>
            <a:custGeom>
              <a:avLst/>
              <a:gdLst/>
              <a:ahLst/>
              <a:rect l="l" t="t" r="r" b="b"/>
              <a:pathLst>
                <a:path w="21600" h="21600">
                  <a:moveTo>
                    <a:pt x="0" y="21600"/>
                  </a:moveTo>
                  <a:lnTo>
                    <a:pt x="21600" y="19108"/>
                  </a:lnTo>
                  <a:lnTo>
                    <a:pt x="6056" y="0"/>
                  </a:lnTo>
                  <a:lnTo>
                    <a:pt x="0" y="21600"/>
                  </a:lnTo>
                  <a:close/>
                </a:path>
              </a:pathLst>
            </a:custGeom>
            <a:solidFill>
              <a:srgbClr val="bfff40"/>
            </a:solidFill>
            <a:ln w="12600">
              <a:noFill/>
            </a:ln>
          </p:spPr>
          <p:style>
            <a:lnRef idx="0"/>
            <a:fillRef idx="0"/>
            <a:effectRef idx="0"/>
            <a:fontRef idx="minor"/>
          </p:style>
        </p:sp>
        <p:sp>
          <p:nvSpPr>
            <p:cNvPr id="1116" name="CustomShape 332"/>
            <p:cNvSpPr/>
            <p:nvPr/>
          </p:nvSpPr>
          <p:spPr>
            <a:xfrm>
              <a:off x="9158400" y="501480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17" name="CustomShape 333"/>
            <p:cNvSpPr/>
            <p:nvPr/>
          </p:nvSpPr>
          <p:spPr>
            <a:xfrm>
              <a:off x="9280440" y="4443480"/>
              <a:ext cx="85320" cy="85320"/>
            </a:xfrm>
            <a:prstGeom prst="ellipse">
              <a:avLst/>
            </a:prstGeom>
            <a:solidFill>
              <a:srgbClr val="ff0000"/>
            </a:solidFill>
            <a:ln w="12600">
              <a:noFill/>
            </a:ln>
          </p:spPr>
          <p:style>
            <a:lnRef idx="0"/>
            <a:fillRef idx="0"/>
            <a:effectRef idx="0"/>
            <a:fontRef idx="minor"/>
          </p:style>
        </p:sp>
        <p:sp>
          <p:nvSpPr>
            <p:cNvPr id="1118" name="CustomShape 334"/>
            <p:cNvSpPr/>
            <p:nvPr/>
          </p:nvSpPr>
          <p:spPr>
            <a:xfrm>
              <a:off x="9280440" y="4443480"/>
              <a:ext cx="85320" cy="85320"/>
            </a:xfrm>
            <a:prstGeom prst="ellipse">
              <a:avLst/>
            </a:prstGeom>
            <a:noFill/>
            <a:ln w="3240">
              <a:solidFill>
                <a:srgbClr val="ff0000"/>
              </a:solidFill>
              <a:round/>
            </a:ln>
          </p:spPr>
          <p:style>
            <a:lnRef idx="0"/>
            <a:fillRef idx="0"/>
            <a:effectRef idx="0"/>
            <a:fontRef idx="minor"/>
          </p:style>
        </p:sp>
        <p:sp>
          <p:nvSpPr>
            <p:cNvPr id="1119" name="CustomShape 335"/>
            <p:cNvSpPr/>
            <p:nvPr/>
          </p:nvSpPr>
          <p:spPr>
            <a:xfrm>
              <a:off x="9139320" y="6215040"/>
              <a:ext cx="169560" cy="255240"/>
            </a:xfrm>
            <a:custGeom>
              <a:avLst/>
              <a:gdLst/>
              <a:ahLst/>
              <a:rect l="l" t="t" r="r" b="b"/>
              <a:pathLst>
                <a:path w="21600" h="21600">
                  <a:moveTo>
                    <a:pt x="15544" y="21600"/>
                  </a:moveTo>
                  <a:lnTo>
                    <a:pt x="0" y="2415"/>
                  </a:lnTo>
                  <a:lnTo>
                    <a:pt x="21600" y="0"/>
                  </a:lnTo>
                  <a:lnTo>
                    <a:pt x="15544" y="21600"/>
                  </a:lnTo>
                  <a:close/>
                </a:path>
              </a:pathLst>
            </a:custGeom>
            <a:solidFill>
              <a:srgbClr val="0040ff"/>
            </a:solidFill>
            <a:ln w="12600">
              <a:noFill/>
            </a:ln>
          </p:spPr>
          <p:style>
            <a:lnRef idx="0"/>
            <a:fillRef idx="0"/>
            <a:effectRef idx="0"/>
            <a:fontRef idx="minor"/>
          </p:style>
        </p:sp>
        <p:sp>
          <p:nvSpPr>
            <p:cNvPr id="1120" name="CustomShape 336"/>
            <p:cNvSpPr/>
            <p:nvPr/>
          </p:nvSpPr>
          <p:spPr>
            <a:xfrm>
              <a:off x="9139320" y="6215040"/>
              <a:ext cx="169560" cy="25524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21" name="CustomShape 337"/>
            <p:cNvSpPr/>
            <p:nvPr/>
          </p:nvSpPr>
          <p:spPr>
            <a:xfrm>
              <a:off x="9177480" y="6100920"/>
              <a:ext cx="83880" cy="85320"/>
            </a:xfrm>
            <a:prstGeom prst="ellipse">
              <a:avLst/>
            </a:prstGeom>
            <a:solidFill>
              <a:srgbClr val="ff0000"/>
            </a:solidFill>
            <a:ln w="12600">
              <a:noFill/>
            </a:ln>
          </p:spPr>
          <p:style>
            <a:lnRef idx="0"/>
            <a:fillRef idx="0"/>
            <a:effectRef idx="0"/>
            <a:fontRef idx="minor"/>
          </p:style>
        </p:sp>
        <p:sp>
          <p:nvSpPr>
            <p:cNvPr id="1122" name="CustomShape 338"/>
            <p:cNvSpPr/>
            <p:nvPr/>
          </p:nvSpPr>
          <p:spPr>
            <a:xfrm>
              <a:off x="9177480" y="6100920"/>
              <a:ext cx="83880" cy="85320"/>
            </a:xfrm>
            <a:prstGeom prst="ellipse">
              <a:avLst/>
            </a:prstGeom>
            <a:noFill/>
            <a:ln w="3240">
              <a:solidFill>
                <a:srgbClr val="ff0000"/>
              </a:solidFill>
              <a:round/>
            </a:ln>
          </p:spPr>
          <p:style>
            <a:lnRef idx="0"/>
            <a:fillRef idx="0"/>
            <a:effectRef idx="0"/>
            <a:fontRef idx="minor"/>
          </p:style>
        </p:sp>
        <p:sp>
          <p:nvSpPr>
            <p:cNvPr id="1123" name="CustomShape 339"/>
            <p:cNvSpPr/>
            <p:nvPr/>
          </p:nvSpPr>
          <p:spPr>
            <a:xfrm>
              <a:off x="9139320" y="5996160"/>
              <a:ext cx="169560" cy="247320"/>
            </a:xfrm>
            <a:custGeom>
              <a:avLst/>
              <a:gdLst/>
              <a:ahLst/>
              <a:rect l="l" t="t" r="r" b="b"/>
              <a:pathLst>
                <a:path w="21600" h="21600">
                  <a:moveTo>
                    <a:pt x="0" y="21600"/>
                  </a:moveTo>
                  <a:lnTo>
                    <a:pt x="21600" y="19108"/>
                  </a:lnTo>
                  <a:lnTo>
                    <a:pt x="6056" y="0"/>
                  </a:lnTo>
                  <a:lnTo>
                    <a:pt x="0" y="21600"/>
                  </a:lnTo>
                  <a:close/>
                </a:path>
              </a:pathLst>
            </a:custGeom>
            <a:solidFill>
              <a:srgbClr val="009fff"/>
            </a:solidFill>
            <a:ln w="12600">
              <a:noFill/>
            </a:ln>
          </p:spPr>
          <p:style>
            <a:lnRef idx="0"/>
            <a:fillRef idx="0"/>
            <a:effectRef idx="0"/>
            <a:fontRef idx="minor"/>
          </p:style>
        </p:sp>
        <p:sp>
          <p:nvSpPr>
            <p:cNvPr id="1124" name="CustomShape 340"/>
            <p:cNvSpPr/>
            <p:nvPr/>
          </p:nvSpPr>
          <p:spPr>
            <a:xfrm>
              <a:off x="9139320" y="599616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25" name="CustomShape 341"/>
            <p:cNvSpPr/>
            <p:nvPr/>
          </p:nvSpPr>
          <p:spPr>
            <a:xfrm>
              <a:off x="9129600" y="4282920"/>
              <a:ext cx="169560" cy="255240"/>
            </a:xfrm>
            <a:custGeom>
              <a:avLst/>
              <a:gdLst/>
              <a:ahLst/>
              <a:rect l="l" t="t" r="r" b="b"/>
              <a:pathLst>
                <a:path w="21600" h="21600">
                  <a:moveTo>
                    <a:pt x="0" y="21600"/>
                  </a:moveTo>
                  <a:lnTo>
                    <a:pt x="21600" y="19185"/>
                  </a:lnTo>
                  <a:lnTo>
                    <a:pt x="6056" y="0"/>
                  </a:lnTo>
                  <a:lnTo>
                    <a:pt x="0" y="21600"/>
                  </a:lnTo>
                  <a:close/>
                </a:path>
              </a:pathLst>
            </a:custGeom>
            <a:solidFill>
              <a:srgbClr val="ff6000"/>
            </a:solidFill>
            <a:ln w="12600">
              <a:noFill/>
            </a:ln>
          </p:spPr>
          <p:style>
            <a:lnRef idx="0"/>
            <a:fillRef idx="0"/>
            <a:effectRef idx="0"/>
            <a:fontRef idx="minor"/>
          </p:style>
        </p:sp>
        <p:sp>
          <p:nvSpPr>
            <p:cNvPr id="1126" name="CustomShape 342"/>
            <p:cNvSpPr/>
            <p:nvPr/>
          </p:nvSpPr>
          <p:spPr>
            <a:xfrm>
              <a:off x="9129600" y="4282920"/>
              <a:ext cx="169560" cy="25524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27" name="CustomShape 343"/>
            <p:cNvSpPr/>
            <p:nvPr/>
          </p:nvSpPr>
          <p:spPr>
            <a:xfrm>
              <a:off x="9101160" y="4321080"/>
              <a:ext cx="85320" cy="83880"/>
            </a:xfrm>
            <a:prstGeom prst="ellipse">
              <a:avLst/>
            </a:prstGeom>
            <a:solidFill>
              <a:srgbClr val="ff0000"/>
            </a:solidFill>
            <a:ln w="12600">
              <a:noFill/>
            </a:ln>
          </p:spPr>
          <p:style>
            <a:lnRef idx="0"/>
            <a:fillRef idx="0"/>
            <a:effectRef idx="0"/>
            <a:fontRef idx="minor"/>
          </p:style>
        </p:sp>
        <p:sp>
          <p:nvSpPr>
            <p:cNvPr id="1128" name="CustomShape 344"/>
            <p:cNvSpPr/>
            <p:nvPr/>
          </p:nvSpPr>
          <p:spPr>
            <a:xfrm>
              <a:off x="9101160" y="4321080"/>
              <a:ext cx="85320" cy="83880"/>
            </a:xfrm>
            <a:prstGeom prst="ellipse">
              <a:avLst/>
            </a:prstGeom>
            <a:noFill/>
            <a:ln w="3240">
              <a:solidFill>
                <a:srgbClr val="ff0000"/>
              </a:solidFill>
              <a:round/>
            </a:ln>
          </p:spPr>
          <p:style>
            <a:lnRef idx="0"/>
            <a:fillRef idx="0"/>
            <a:effectRef idx="0"/>
            <a:fontRef idx="minor"/>
          </p:style>
        </p:sp>
        <p:sp>
          <p:nvSpPr>
            <p:cNvPr id="1129" name="CustomShape 345"/>
            <p:cNvSpPr/>
            <p:nvPr/>
          </p:nvSpPr>
          <p:spPr>
            <a:xfrm>
              <a:off x="9005760" y="4282920"/>
              <a:ext cx="171000" cy="255240"/>
            </a:xfrm>
            <a:custGeom>
              <a:avLst/>
              <a:gdLst/>
              <a:ahLst/>
              <a:rect l="l" t="t" r="r" b="b"/>
              <a:pathLst>
                <a:path w="21600" h="21600">
                  <a:moveTo>
                    <a:pt x="15600" y="21600"/>
                  </a:moveTo>
                  <a:lnTo>
                    <a:pt x="0" y="3220"/>
                  </a:lnTo>
                  <a:lnTo>
                    <a:pt x="21600" y="0"/>
                  </a:lnTo>
                  <a:lnTo>
                    <a:pt x="15600" y="21600"/>
                  </a:lnTo>
                  <a:close/>
                </a:path>
              </a:pathLst>
            </a:custGeom>
            <a:solidFill>
              <a:srgbClr val="ff6000"/>
            </a:solidFill>
            <a:ln w="12600">
              <a:noFill/>
            </a:ln>
          </p:spPr>
          <p:style>
            <a:lnRef idx="0"/>
            <a:fillRef idx="0"/>
            <a:effectRef idx="0"/>
            <a:fontRef idx="minor"/>
          </p:style>
        </p:sp>
        <p:sp>
          <p:nvSpPr>
            <p:cNvPr id="1130" name="CustomShape 346"/>
            <p:cNvSpPr/>
            <p:nvPr/>
          </p:nvSpPr>
          <p:spPr>
            <a:xfrm>
              <a:off x="9005760" y="4282920"/>
              <a:ext cx="171000" cy="25524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131" name="CustomShape 347"/>
            <p:cNvSpPr/>
            <p:nvPr/>
          </p:nvSpPr>
          <p:spPr>
            <a:xfrm>
              <a:off x="9129600" y="4510080"/>
              <a:ext cx="169560" cy="247320"/>
            </a:xfrm>
            <a:custGeom>
              <a:avLst/>
              <a:gdLst/>
              <a:ahLst/>
              <a:rect l="l" t="t" r="r" b="b"/>
              <a:pathLst>
                <a:path w="21600" h="21600">
                  <a:moveTo>
                    <a:pt x="15544" y="21600"/>
                  </a:moveTo>
                  <a:lnTo>
                    <a:pt x="0" y="2492"/>
                  </a:lnTo>
                  <a:lnTo>
                    <a:pt x="21600" y="0"/>
                  </a:lnTo>
                  <a:lnTo>
                    <a:pt x="15544" y="21600"/>
                  </a:lnTo>
                  <a:close/>
                </a:path>
              </a:pathLst>
            </a:custGeom>
            <a:solidFill>
              <a:srgbClr val="ffaf00"/>
            </a:solidFill>
            <a:ln w="12600">
              <a:noFill/>
            </a:ln>
          </p:spPr>
          <p:style>
            <a:lnRef idx="0"/>
            <a:fillRef idx="0"/>
            <a:effectRef idx="0"/>
            <a:fontRef idx="minor"/>
          </p:style>
        </p:sp>
        <p:sp>
          <p:nvSpPr>
            <p:cNvPr id="1132" name="CustomShape 348"/>
            <p:cNvSpPr/>
            <p:nvPr/>
          </p:nvSpPr>
          <p:spPr>
            <a:xfrm>
              <a:off x="9129600" y="451008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33" name="CustomShape 349"/>
            <p:cNvSpPr/>
            <p:nvPr/>
          </p:nvSpPr>
          <p:spPr>
            <a:xfrm>
              <a:off x="9110520" y="5262480"/>
              <a:ext cx="169560" cy="256680"/>
            </a:xfrm>
            <a:custGeom>
              <a:avLst/>
              <a:gdLst/>
              <a:ahLst/>
              <a:rect l="l" t="t" r="r" b="b"/>
              <a:pathLst>
                <a:path w="21600" h="21600">
                  <a:moveTo>
                    <a:pt x="0" y="21600"/>
                  </a:moveTo>
                  <a:lnTo>
                    <a:pt x="21600" y="19200"/>
                  </a:lnTo>
                  <a:lnTo>
                    <a:pt x="6056" y="0"/>
                  </a:lnTo>
                  <a:lnTo>
                    <a:pt x="0" y="21600"/>
                  </a:lnTo>
                  <a:close/>
                </a:path>
              </a:pathLst>
            </a:custGeom>
            <a:solidFill>
              <a:srgbClr val="80ff80"/>
            </a:solidFill>
            <a:ln w="12600">
              <a:noFill/>
            </a:ln>
          </p:spPr>
          <p:style>
            <a:lnRef idx="0"/>
            <a:fillRef idx="0"/>
            <a:effectRef idx="0"/>
            <a:fontRef idx="minor"/>
          </p:style>
        </p:sp>
        <p:sp>
          <p:nvSpPr>
            <p:cNvPr id="1134" name="CustomShape 350"/>
            <p:cNvSpPr/>
            <p:nvPr/>
          </p:nvSpPr>
          <p:spPr>
            <a:xfrm>
              <a:off x="9110520" y="526248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35" name="CustomShape 351"/>
            <p:cNvSpPr/>
            <p:nvPr/>
          </p:nvSpPr>
          <p:spPr>
            <a:xfrm>
              <a:off x="9110520" y="5491080"/>
              <a:ext cx="169560" cy="247320"/>
            </a:xfrm>
            <a:custGeom>
              <a:avLst/>
              <a:gdLst/>
              <a:ahLst/>
              <a:rect l="l" t="t" r="r" b="b"/>
              <a:pathLst>
                <a:path w="21600" h="21600">
                  <a:moveTo>
                    <a:pt x="15544" y="21600"/>
                  </a:moveTo>
                  <a:lnTo>
                    <a:pt x="0" y="2492"/>
                  </a:lnTo>
                  <a:lnTo>
                    <a:pt x="21600" y="0"/>
                  </a:lnTo>
                  <a:lnTo>
                    <a:pt x="15544" y="21600"/>
                  </a:lnTo>
                  <a:close/>
                </a:path>
              </a:pathLst>
            </a:custGeom>
            <a:solidFill>
              <a:srgbClr val="20ffdf"/>
            </a:solidFill>
            <a:ln w="12600">
              <a:noFill/>
            </a:ln>
          </p:spPr>
          <p:style>
            <a:lnRef idx="0"/>
            <a:fillRef idx="0"/>
            <a:effectRef idx="0"/>
            <a:fontRef idx="minor"/>
          </p:style>
        </p:sp>
        <p:sp>
          <p:nvSpPr>
            <p:cNvPr id="1136" name="CustomShape 352"/>
            <p:cNvSpPr/>
            <p:nvPr/>
          </p:nvSpPr>
          <p:spPr>
            <a:xfrm>
              <a:off x="9110520" y="549108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37" name="CustomShape 353"/>
            <p:cNvSpPr/>
            <p:nvPr/>
          </p:nvSpPr>
          <p:spPr>
            <a:xfrm>
              <a:off x="9091440" y="6243480"/>
              <a:ext cx="169560" cy="255240"/>
            </a:xfrm>
            <a:custGeom>
              <a:avLst/>
              <a:gdLst/>
              <a:ahLst/>
              <a:rect l="l" t="t" r="r" b="b"/>
              <a:pathLst>
                <a:path w="21600" h="21600">
                  <a:moveTo>
                    <a:pt x="0" y="21600"/>
                  </a:moveTo>
                  <a:lnTo>
                    <a:pt x="21600" y="19185"/>
                  </a:lnTo>
                  <a:lnTo>
                    <a:pt x="6056" y="0"/>
                  </a:lnTo>
                  <a:lnTo>
                    <a:pt x="0" y="21600"/>
                  </a:lnTo>
                  <a:close/>
                </a:path>
              </a:pathLst>
            </a:custGeom>
            <a:solidFill>
              <a:srgbClr val="0050ff"/>
            </a:solidFill>
            <a:ln w="12600">
              <a:noFill/>
            </a:ln>
          </p:spPr>
          <p:style>
            <a:lnRef idx="0"/>
            <a:fillRef idx="0"/>
            <a:effectRef idx="0"/>
            <a:fontRef idx="minor"/>
          </p:style>
        </p:sp>
        <p:sp>
          <p:nvSpPr>
            <p:cNvPr id="1138" name="CustomShape 354"/>
            <p:cNvSpPr/>
            <p:nvPr/>
          </p:nvSpPr>
          <p:spPr>
            <a:xfrm>
              <a:off x="9091440" y="6243480"/>
              <a:ext cx="169560" cy="25524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39" name="CustomShape 355"/>
            <p:cNvSpPr/>
            <p:nvPr/>
          </p:nvSpPr>
          <p:spPr>
            <a:xfrm>
              <a:off x="8958240" y="4321080"/>
              <a:ext cx="171000" cy="245880"/>
            </a:xfrm>
            <a:custGeom>
              <a:avLst/>
              <a:gdLst/>
              <a:ahLst/>
              <a:rect l="l" t="t" r="r" b="b"/>
              <a:pathLst>
                <a:path w="21600" h="21600">
                  <a:moveTo>
                    <a:pt x="0" y="21600"/>
                  </a:moveTo>
                  <a:lnTo>
                    <a:pt x="21600" y="19092"/>
                  </a:lnTo>
                  <a:lnTo>
                    <a:pt x="6000" y="0"/>
                  </a:lnTo>
                  <a:lnTo>
                    <a:pt x="0" y="21600"/>
                  </a:lnTo>
                  <a:close/>
                </a:path>
              </a:pathLst>
            </a:custGeom>
            <a:solidFill>
              <a:srgbClr val="ff4000"/>
            </a:solidFill>
            <a:ln w="12600">
              <a:noFill/>
            </a:ln>
          </p:spPr>
          <p:style>
            <a:lnRef idx="0"/>
            <a:fillRef idx="0"/>
            <a:effectRef idx="0"/>
            <a:fontRef idx="minor"/>
          </p:style>
        </p:sp>
        <p:sp>
          <p:nvSpPr>
            <p:cNvPr id="1140" name="CustomShape 356"/>
            <p:cNvSpPr/>
            <p:nvPr/>
          </p:nvSpPr>
          <p:spPr>
            <a:xfrm>
              <a:off x="8958240" y="4321080"/>
              <a:ext cx="171000" cy="24588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41" name="CustomShape 357"/>
            <p:cNvSpPr/>
            <p:nvPr/>
          </p:nvSpPr>
          <p:spPr>
            <a:xfrm>
              <a:off x="9082080" y="4538520"/>
              <a:ext cx="169560" cy="247320"/>
            </a:xfrm>
            <a:custGeom>
              <a:avLst/>
              <a:gdLst/>
              <a:ahLst/>
              <a:rect l="l" t="t" r="r" b="b"/>
              <a:pathLst>
                <a:path w="21600" h="21600">
                  <a:moveTo>
                    <a:pt x="0" y="21600"/>
                  </a:moveTo>
                  <a:lnTo>
                    <a:pt x="21600" y="19108"/>
                  </a:lnTo>
                  <a:lnTo>
                    <a:pt x="6056" y="0"/>
                  </a:lnTo>
                  <a:lnTo>
                    <a:pt x="0" y="21600"/>
                  </a:lnTo>
                  <a:close/>
                </a:path>
              </a:pathLst>
            </a:custGeom>
            <a:solidFill>
              <a:srgbClr val="ff9f00"/>
            </a:solidFill>
            <a:ln w="12600">
              <a:noFill/>
            </a:ln>
          </p:spPr>
          <p:style>
            <a:lnRef idx="0"/>
            <a:fillRef idx="0"/>
            <a:effectRef idx="0"/>
            <a:fontRef idx="minor"/>
          </p:style>
        </p:sp>
        <p:sp>
          <p:nvSpPr>
            <p:cNvPr id="1142" name="CustomShape 358"/>
            <p:cNvSpPr/>
            <p:nvPr/>
          </p:nvSpPr>
          <p:spPr>
            <a:xfrm>
              <a:off x="9082080" y="453852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43" name="CustomShape 359"/>
            <p:cNvSpPr/>
            <p:nvPr/>
          </p:nvSpPr>
          <p:spPr>
            <a:xfrm>
              <a:off x="9082080" y="4757760"/>
              <a:ext cx="169560" cy="256680"/>
            </a:xfrm>
            <a:custGeom>
              <a:avLst/>
              <a:gdLst/>
              <a:ahLst/>
              <a:rect l="l" t="t" r="r" b="b"/>
              <a:pathLst>
                <a:path w="21600" h="21600">
                  <a:moveTo>
                    <a:pt x="15746" y="21600"/>
                  </a:moveTo>
                  <a:lnTo>
                    <a:pt x="0" y="2400"/>
                  </a:lnTo>
                  <a:lnTo>
                    <a:pt x="21600" y="0"/>
                  </a:lnTo>
                  <a:lnTo>
                    <a:pt x="15746" y="21600"/>
                  </a:lnTo>
                  <a:close/>
                </a:path>
              </a:pathLst>
            </a:custGeom>
            <a:solidFill>
              <a:srgbClr val="ffff00"/>
            </a:solidFill>
            <a:ln w="12600">
              <a:noFill/>
            </a:ln>
          </p:spPr>
          <p:style>
            <a:lnRef idx="0"/>
            <a:fillRef idx="0"/>
            <a:effectRef idx="0"/>
            <a:fontRef idx="minor"/>
          </p:style>
        </p:sp>
        <p:sp>
          <p:nvSpPr>
            <p:cNvPr id="1144" name="CustomShape 360"/>
            <p:cNvSpPr/>
            <p:nvPr/>
          </p:nvSpPr>
          <p:spPr>
            <a:xfrm>
              <a:off x="9082080" y="475776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45" name="CustomShape 361"/>
            <p:cNvSpPr/>
            <p:nvPr/>
          </p:nvSpPr>
          <p:spPr>
            <a:xfrm>
              <a:off x="9063000" y="5519880"/>
              <a:ext cx="169560" cy="247320"/>
            </a:xfrm>
            <a:custGeom>
              <a:avLst/>
              <a:gdLst/>
              <a:ahLst/>
              <a:rect l="l" t="t" r="r" b="b"/>
              <a:pathLst>
                <a:path w="21600" h="21600">
                  <a:moveTo>
                    <a:pt x="0" y="21600"/>
                  </a:moveTo>
                  <a:lnTo>
                    <a:pt x="21600" y="19108"/>
                  </a:lnTo>
                  <a:lnTo>
                    <a:pt x="6056" y="0"/>
                  </a:lnTo>
                  <a:lnTo>
                    <a:pt x="0" y="21600"/>
                  </a:lnTo>
                  <a:close/>
                </a:path>
              </a:pathLst>
            </a:custGeom>
            <a:solidFill>
              <a:srgbClr val="40ffbf"/>
            </a:solidFill>
            <a:ln w="12600">
              <a:noFill/>
            </a:ln>
          </p:spPr>
          <p:style>
            <a:lnRef idx="0"/>
            <a:fillRef idx="0"/>
            <a:effectRef idx="0"/>
            <a:fontRef idx="minor"/>
          </p:style>
        </p:sp>
        <p:sp>
          <p:nvSpPr>
            <p:cNvPr id="1146" name="CustomShape 362"/>
            <p:cNvSpPr/>
            <p:nvPr/>
          </p:nvSpPr>
          <p:spPr>
            <a:xfrm>
              <a:off x="9063000" y="551988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47" name="CustomShape 363"/>
            <p:cNvSpPr/>
            <p:nvPr/>
          </p:nvSpPr>
          <p:spPr>
            <a:xfrm>
              <a:off x="9063000" y="5738760"/>
              <a:ext cx="169560" cy="256680"/>
            </a:xfrm>
            <a:custGeom>
              <a:avLst/>
              <a:gdLst/>
              <a:ahLst/>
              <a:rect l="l" t="t" r="r" b="b"/>
              <a:pathLst>
                <a:path w="21600" h="21600">
                  <a:moveTo>
                    <a:pt x="15746" y="21600"/>
                  </a:moveTo>
                  <a:lnTo>
                    <a:pt x="0" y="2400"/>
                  </a:lnTo>
                  <a:lnTo>
                    <a:pt x="21600" y="0"/>
                  </a:lnTo>
                  <a:lnTo>
                    <a:pt x="15746" y="21600"/>
                  </a:lnTo>
                  <a:close/>
                </a:path>
              </a:pathLst>
            </a:custGeom>
            <a:solidFill>
              <a:srgbClr val="00dfff"/>
            </a:solidFill>
            <a:ln w="12600">
              <a:noFill/>
            </a:ln>
          </p:spPr>
          <p:style>
            <a:lnRef idx="0"/>
            <a:fillRef idx="0"/>
            <a:effectRef idx="0"/>
            <a:fontRef idx="minor"/>
          </p:style>
        </p:sp>
        <p:sp>
          <p:nvSpPr>
            <p:cNvPr id="1148" name="CustomShape 364"/>
            <p:cNvSpPr/>
            <p:nvPr/>
          </p:nvSpPr>
          <p:spPr>
            <a:xfrm>
              <a:off x="9063000" y="573876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49" name="CustomShape 365"/>
            <p:cNvSpPr/>
            <p:nvPr/>
          </p:nvSpPr>
          <p:spPr>
            <a:xfrm>
              <a:off x="9167760" y="5929200"/>
              <a:ext cx="83880" cy="85320"/>
            </a:xfrm>
            <a:prstGeom prst="ellipse">
              <a:avLst/>
            </a:prstGeom>
            <a:solidFill>
              <a:srgbClr val="ff0000"/>
            </a:solidFill>
            <a:ln w="12600">
              <a:noFill/>
            </a:ln>
          </p:spPr>
          <p:style>
            <a:lnRef idx="0"/>
            <a:fillRef idx="0"/>
            <a:effectRef idx="0"/>
            <a:fontRef idx="minor"/>
          </p:style>
        </p:sp>
        <p:sp>
          <p:nvSpPr>
            <p:cNvPr id="1150" name="CustomShape 366"/>
            <p:cNvSpPr/>
            <p:nvPr/>
          </p:nvSpPr>
          <p:spPr>
            <a:xfrm>
              <a:off x="9167760" y="5929200"/>
              <a:ext cx="83880" cy="85320"/>
            </a:xfrm>
            <a:prstGeom prst="ellipse">
              <a:avLst/>
            </a:prstGeom>
            <a:noFill/>
            <a:ln w="3240">
              <a:solidFill>
                <a:srgbClr val="ff0000"/>
              </a:solidFill>
              <a:round/>
            </a:ln>
          </p:spPr>
          <p:style>
            <a:lnRef idx="0"/>
            <a:fillRef idx="0"/>
            <a:effectRef idx="0"/>
            <a:fontRef idx="minor"/>
          </p:style>
        </p:sp>
        <p:sp>
          <p:nvSpPr>
            <p:cNvPr id="1151" name="CustomShape 367"/>
            <p:cNvSpPr/>
            <p:nvPr/>
          </p:nvSpPr>
          <p:spPr>
            <a:xfrm>
              <a:off x="9034560" y="4786200"/>
              <a:ext cx="171000" cy="256680"/>
            </a:xfrm>
            <a:custGeom>
              <a:avLst/>
              <a:gdLst/>
              <a:ahLst/>
              <a:rect l="l" t="t" r="r" b="b"/>
              <a:pathLst>
                <a:path w="21600" h="21600">
                  <a:moveTo>
                    <a:pt x="0" y="21600"/>
                  </a:moveTo>
                  <a:lnTo>
                    <a:pt x="21600" y="19200"/>
                  </a:lnTo>
                  <a:lnTo>
                    <a:pt x="6000" y="0"/>
                  </a:lnTo>
                  <a:lnTo>
                    <a:pt x="0" y="21600"/>
                  </a:lnTo>
                  <a:close/>
                </a:path>
              </a:pathLst>
            </a:custGeom>
            <a:solidFill>
              <a:srgbClr val="ffdf00"/>
            </a:solidFill>
            <a:ln w="12600">
              <a:noFill/>
            </a:ln>
          </p:spPr>
          <p:style>
            <a:lnRef idx="0"/>
            <a:fillRef idx="0"/>
            <a:effectRef idx="0"/>
            <a:fontRef idx="minor"/>
          </p:style>
        </p:sp>
        <p:sp>
          <p:nvSpPr>
            <p:cNvPr id="1152" name="CustomShape 368"/>
            <p:cNvSpPr/>
            <p:nvPr/>
          </p:nvSpPr>
          <p:spPr>
            <a:xfrm>
              <a:off x="9034560" y="478620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53" name="CustomShape 369"/>
            <p:cNvSpPr/>
            <p:nvPr/>
          </p:nvSpPr>
          <p:spPr>
            <a:xfrm>
              <a:off x="9120240" y="5129280"/>
              <a:ext cx="85320" cy="85320"/>
            </a:xfrm>
            <a:prstGeom prst="ellipse">
              <a:avLst/>
            </a:prstGeom>
            <a:solidFill>
              <a:srgbClr val="ff0000"/>
            </a:solidFill>
            <a:ln w="12600">
              <a:noFill/>
            </a:ln>
          </p:spPr>
          <p:style>
            <a:lnRef idx="0"/>
            <a:fillRef idx="0"/>
            <a:effectRef idx="0"/>
            <a:fontRef idx="minor"/>
          </p:style>
        </p:sp>
        <p:sp>
          <p:nvSpPr>
            <p:cNvPr id="1154" name="CustomShape 370"/>
            <p:cNvSpPr/>
            <p:nvPr/>
          </p:nvSpPr>
          <p:spPr>
            <a:xfrm>
              <a:off x="9034560" y="5014800"/>
              <a:ext cx="171000" cy="247320"/>
            </a:xfrm>
            <a:custGeom>
              <a:avLst/>
              <a:gdLst/>
              <a:ahLst/>
              <a:rect l="l" t="t" r="r" b="b"/>
              <a:pathLst>
                <a:path w="21600" h="21600">
                  <a:moveTo>
                    <a:pt x="15600" y="21600"/>
                  </a:moveTo>
                  <a:lnTo>
                    <a:pt x="0" y="2492"/>
                  </a:lnTo>
                  <a:lnTo>
                    <a:pt x="21600" y="0"/>
                  </a:lnTo>
                  <a:lnTo>
                    <a:pt x="15600" y="21600"/>
                  </a:lnTo>
                  <a:close/>
                </a:path>
              </a:pathLst>
            </a:custGeom>
            <a:solidFill>
              <a:srgbClr val="bfff40"/>
            </a:solidFill>
            <a:ln w="12600">
              <a:noFill/>
            </a:ln>
          </p:spPr>
          <p:style>
            <a:lnRef idx="0"/>
            <a:fillRef idx="0"/>
            <a:effectRef idx="0"/>
            <a:fontRef idx="minor"/>
          </p:style>
        </p:sp>
        <p:sp>
          <p:nvSpPr>
            <p:cNvPr id="1155" name="CustomShape 371"/>
            <p:cNvSpPr/>
            <p:nvPr/>
          </p:nvSpPr>
          <p:spPr>
            <a:xfrm>
              <a:off x="9034560" y="501480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56" name="CustomShape 372"/>
            <p:cNvSpPr/>
            <p:nvPr/>
          </p:nvSpPr>
          <p:spPr>
            <a:xfrm>
              <a:off x="9167760" y="4311720"/>
              <a:ext cx="83880" cy="83880"/>
            </a:xfrm>
            <a:prstGeom prst="ellipse">
              <a:avLst/>
            </a:prstGeom>
            <a:solidFill>
              <a:srgbClr val="ff0000"/>
            </a:solidFill>
            <a:ln w="12600">
              <a:noFill/>
            </a:ln>
          </p:spPr>
          <p:style>
            <a:lnRef idx="0"/>
            <a:fillRef idx="0"/>
            <a:effectRef idx="0"/>
            <a:fontRef idx="minor"/>
          </p:style>
        </p:sp>
        <p:sp>
          <p:nvSpPr>
            <p:cNvPr id="1157" name="CustomShape 373"/>
            <p:cNvSpPr/>
            <p:nvPr/>
          </p:nvSpPr>
          <p:spPr>
            <a:xfrm>
              <a:off x="9167760" y="4311720"/>
              <a:ext cx="83880" cy="83880"/>
            </a:xfrm>
            <a:prstGeom prst="ellipse">
              <a:avLst/>
            </a:prstGeom>
            <a:noFill/>
            <a:ln w="3240">
              <a:solidFill>
                <a:srgbClr val="ff0000"/>
              </a:solidFill>
              <a:round/>
            </a:ln>
          </p:spPr>
          <p:style>
            <a:lnRef idx="0"/>
            <a:fillRef idx="0"/>
            <a:effectRef idx="0"/>
            <a:fontRef idx="minor"/>
          </p:style>
        </p:sp>
        <p:sp>
          <p:nvSpPr>
            <p:cNvPr id="1158" name="CustomShape 374"/>
            <p:cNvSpPr/>
            <p:nvPr/>
          </p:nvSpPr>
          <p:spPr>
            <a:xfrm>
              <a:off x="9015480" y="5996160"/>
              <a:ext cx="171000" cy="247320"/>
            </a:xfrm>
            <a:custGeom>
              <a:avLst/>
              <a:gdLst/>
              <a:ahLst/>
              <a:rect l="l" t="t" r="r" b="b"/>
              <a:pathLst>
                <a:path w="21600" h="21600">
                  <a:moveTo>
                    <a:pt x="15600" y="21600"/>
                  </a:moveTo>
                  <a:lnTo>
                    <a:pt x="0" y="2492"/>
                  </a:lnTo>
                  <a:lnTo>
                    <a:pt x="21600" y="0"/>
                  </a:lnTo>
                  <a:lnTo>
                    <a:pt x="15600" y="21600"/>
                  </a:lnTo>
                  <a:close/>
                </a:path>
              </a:pathLst>
            </a:custGeom>
            <a:solidFill>
              <a:srgbClr val="009fff"/>
            </a:solidFill>
            <a:ln w="12600">
              <a:noFill/>
            </a:ln>
          </p:spPr>
          <p:style>
            <a:lnRef idx="0"/>
            <a:fillRef idx="0"/>
            <a:effectRef idx="0"/>
            <a:fontRef idx="minor"/>
          </p:style>
        </p:sp>
        <p:sp>
          <p:nvSpPr>
            <p:cNvPr id="1159" name="CustomShape 375"/>
            <p:cNvSpPr/>
            <p:nvPr/>
          </p:nvSpPr>
          <p:spPr>
            <a:xfrm>
              <a:off x="9015480" y="599616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60" name="CustomShape 376"/>
            <p:cNvSpPr/>
            <p:nvPr/>
          </p:nvSpPr>
          <p:spPr>
            <a:xfrm>
              <a:off x="9015480" y="5767560"/>
              <a:ext cx="171000" cy="256680"/>
            </a:xfrm>
            <a:custGeom>
              <a:avLst/>
              <a:gdLst/>
              <a:ahLst/>
              <a:rect l="l" t="t" r="r" b="b"/>
              <a:pathLst>
                <a:path w="21600" h="21600">
                  <a:moveTo>
                    <a:pt x="0" y="21600"/>
                  </a:moveTo>
                  <a:lnTo>
                    <a:pt x="21600" y="19200"/>
                  </a:lnTo>
                  <a:lnTo>
                    <a:pt x="6000" y="0"/>
                  </a:lnTo>
                  <a:lnTo>
                    <a:pt x="0" y="21600"/>
                  </a:lnTo>
                  <a:close/>
                </a:path>
              </a:pathLst>
            </a:custGeom>
            <a:solidFill>
              <a:srgbClr val="00efff"/>
            </a:solidFill>
            <a:ln w="12600">
              <a:noFill/>
            </a:ln>
          </p:spPr>
          <p:style>
            <a:lnRef idx="0"/>
            <a:fillRef idx="0"/>
            <a:effectRef idx="0"/>
            <a:fontRef idx="minor"/>
          </p:style>
        </p:sp>
        <p:sp>
          <p:nvSpPr>
            <p:cNvPr id="1161" name="CustomShape 377"/>
            <p:cNvSpPr/>
            <p:nvPr/>
          </p:nvSpPr>
          <p:spPr>
            <a:xfrm>
              <a:off x="9015480" y="576756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62" name="CustomShape 378"/>
            <p:cNvSpPr/>
            <p:nvPr/>
          </p:nvSpPr>
          <p:spPr>
            <a:xfrm>
              <a:off x="8986680" y="5043600"/>
              <a:ext cx="171000" cy="256680"/>
            </a:xfrm>
            <a:custGeom>
              <a:avLst/>
              <a:gdLst/>
              <a:ahLst/>
              <a:rect l="l" t="t" r="r" b="b"/>
              <a:pathLst>
                <a:path w="21600" h="21600">
                  <a:moveTo>
                    <a:pt x="0" y="21600"/>
                  </a:moveTo>
                  <a:lnTo>
                    <a:pt x="21600" y="18400"/>
                  </a:lnTo>
                  <a:lnTo>
                    <a:pt x="6000" y="0"/>
                  </a:lnTo>
                  <a:lnTo>
                    <a:pt x="0" y="21600"/>
                  </a:lnTo>
                  <a:close/>
                </a:path>
              </a:pathLst>
            </a:custGeom>
            <a:solidFill>
              <a:srgbClr val="cfff30"/>
            </a:solidFill>
            <a:ln w="12600">
              <a:noFill/>
            </a:ln>
          </p:spPr>
          <p:style>
            <a:lnRef idx="0"/>
            <a:fillRef idx="0"/>
            <a:effectRef idx="0"/>
            <a:fontRef idx="minor"/>
          </p:style>
        </p:sp>
        <p:sp>
          <p:nvSpPr>
            <p:cNvPr id="1163" name="CustomShape 379"/>
            <p:cNvSpPr/>
            <p:nvPr/>
          </p:nvSpPr>
          <p:spPr>
            <a:xfrm>
              <a:off x="8986680" y="504360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164" name="CustomShape 380"/>
            <p:cNvSpPr/>
            <p:nvPr/>
          </p:nvSpPr>
          <p:spPr>
            <a:xfrm>
              <a:off x="8862840" y="5043600"/>
              <a:ext cx="171000" cy="256680"/>
            </a:xfrm>
            <a:custGeom>
              <a:avLst/>
              <a:gdLst/>
              <a:ahLst/>
              <a:rect l="l" t="t" r="r" b="b"/>
              <a:pathLst>
                <a:path w="21600" h="21600">
                  <a:moveTo>
                    <a:pt x="15600" y="21600"/>
                  </a:moveTo>
                  <a:lnTo>
                    <a:pt x="0" y="2400"/>
                  </a:lnTo>
                  <a:lnTo>
                    <a:pt x="21600" y="0"/>
                  </a:lnTo>
                  <a:lnTo>
                    <a:pt x="15600" y="21600"/>
                  </a:lnTo>
                  <a:close/>
                </a:path>
              </a:pathLst>
            </a:custGeom>
            <a:solidFill>
              <a:srgbClr val="cfff30"/>
            </a:solidFill>
            <a:ln w="12600">
              <a:noFill/>
            </a:ln>
          </p:spPr>
          <p:style>
            <a:lnRef idx="0"/>
            <a:fillRef idx="0"/>
            <a:effectRef idx="0"/>
            <a:fontRef idx="minor"/>
          </p:style>
        </p:sp>
        <p:sp>
          <p:nvSpPr>
            <p:cNvPr id="1165" name="CustomShape 381"/>
            <p:cNvSpPr/>
            <p:nvPr/>
          </p:nvSpPr>
          <p:spPr>
            <a:xfrm>
              <a:off x="8862840" y="504360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66" name="CustomShape 382"/>
            <p:cNvSpPr/>
            <p:nvPr/>
          </p:nvSpPr>
          <p:spPr>
            <a:xfrm>
              <a:off x="8986680" y="5262480"/>
              <a:ext cx="171000" cy="256680"/>
            </a:xfrm>
            <a:custGeom>
              <a:avLst/>
              <a:gdLst/>
              <a:ahLst/>
              <a:rect l="l" t="t" r="r" b="b"/>
              <a:pathLst>
                <a:path w="21600" h="21600">
                  <a:moveTo>
                    <a:pt x="15600" y="21600"/>
                  </a:moveTo>
                  <a:lnTo>
                    <a:pt x="0" y="3200"/>
                  </a:lnTo>
                  <a:lnTo>
                    <a:pt x="21600" y="0"/>
                  </a:lnTo>
                  <a:lnTo>
                    <a:pt x="15600" y="21600"/>
                  </a:lnTo>
                  <a:close/>
                </a:path>
              </a:pathLst>
            </a:custGeom>
            <a:solidFill>
              <a:srgbClr val="80ff80"/>
            </a:solidFill>
            <a:ln w="12600">
              <a:noFill/>
            </a:ln>
          </p:spPr>
          <p:style>
            <a:lnRef idx="0"/>
            <a:fillRef idx="0"/>
            <a:effectRef idx="0"/>
            <a:fontRef idx="minor"/>
          </p:style>
        </p:sp>
        <p:sp>
          <p:nvSpPr>
            <p:cNvPr id="1167" name="CustomShape 383"/>
            <p:cNvSpPr/>
            <p:nvPr/>
          </p:nvSpPr>
          <p:spPr>
            <a:xfrm>
              <a:off x="8986680" y="526248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168" name="CustomShape 384"/>
            <p:cNvSpPr/>
            <p:nvPr/>
          </p:nvSpPr>
          <p:spPr>
            <a:xfrm>
              <a:off x="8967960" y="6024600"/>
              <a:ext cx="171000" cy="256680"/>
            </a:xfrm>
            <a:custGeom>
              <a:avLst/>
              <a:gdLst/>
              <a:ahLst/>
              <a:rect l="l" t="t" r="r" b="b"/>
              <a:pathLst>
                <a:path w="21600" h="21600">
                  <a:moveTo>
                    <a:pt x="0" y="21600"/>
                  </a:moveTo>
                  <a:lnTo>
                    <a:pt x="21600" y="18400"/>
                  </a:lnTo>
                  <a:lnTo>
                    <a:pt x="6000" y="0"/>
                  </a:lnTo>
                  <a:lnTo>
                    <a:pt x="0" y="21600"/>
                  </a:lnTo>
                  <a:close/>
                </a:path>
              </a:pathLst>
            </a:custGeom>
            <a:solidFill>
              <a:srgbClr val="00afff"/>
            </a:solidFill>
            <a:ln w="12600">
              <a:noFill/>
            </a:ln>
          </p:spPr>
          <p:style>
            <a:lnRef idx="0"/>
            <a:fillRef idx="0"/>
            <a:effectRef idx="0"/>
            <a:fontRef idx="minor"/>
          </p:style>
        </p:sp>
        <p:sp>
          <p:nvSpPr>
            <p:cNvPr id="1169" name="CustomShape 385"/>
            <p:cNvSpPr/>
            <p:nvPr/>
          </p:nvSpPr>
          <p:spPr>
            <a:xfrm>
              <a:off x="8967960" y="602460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170" name="CustomShape 386"/>
            <p:cNvSpPr/>
            <p:nvPr/>
          </p:nvSpPr>
          <p:spPr>
            <a:xfrm>
              <a:off x="8967960" y="6243480"/>
              <a:ext cx="171000" cy="255240"/>
            </a:xfrm>
            <a:custGeom>
              <a:avLst/>
              <a:gdLst/>
              <a:ahLst/>
              <a:rect l="l" t="t" r="r" b="b"/>
              <a:pathLst>
                <a:path w="21600" h="21600">
                  <a:moveTo>
                    <a:pt x="15600" y="21600"/>
                  </a:moveTo>
                  <a:lnTo>
                    <a:pt x="0" y="3220"/>
                  </a:lnTo>
                  <a:lnTo>
                    <a:pt x="21600" y="0"/>
                  </a:lnTo>
                  <a:lnTo>
                    <a:pt x="15600" y="21600"/>
                  </a:lnTo>
                  <a:close/>
                </a:path>
              </a:pathLst>
            </a:custGeom>
            <a:solidFill>
              <a:srgbClr val="0050ff"/>
            </a:solidFill>
            <a:ln w="12600">
              <a:noFill/>
            </a:ln>
          </p:spPr>
          <p:style>
            <a:lnRef idx="0"/>
            <a:fillRef idx="0"/>
            <a:effectRef idx="0"/>
            <a:fontRef idx="minor"/>
          </p:style>
        </p:sp>
        <p:sp>
          <p:nvSpPr>
            <p:cNvPr id="1171" name="CustomShape 387"/>
            <p:cNvSpPr/>
            <p:nvPr/>
          </p:nvSpPr>
          <p:spPr>
            <a:xfrm>
              <a:off x="8967960" y="6243480"/>
              <a:ext cx="171000" cy="25524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172" name="CustomShape 388"/>
            <p:cNvSpPr/>
            <p:nvPr/>
          </p:nvSpPr>
          <p:spPr>
            <a:xfrm>
              <a:off x="8958240" y="45385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ff9f00"/>
            </a:solidFill>
            <a:ln w="12600">
              <a:noFill/>
            </a:ln>
          </p:spPr>
          <p:style>
            <a:lnRef idx="0"/>
            <a:fillRef idx="0"/>
            <a:effectRef idx="0"/>
            <a:fontRef idx="minor"/>
          </p:style>
        </p:sp>
        <p:sp>
          <p:nvSpPr>
            <p:cNvPr id="1173" name="CustomShape 389"/>
            <p:cNvSpPr/>
            <p:nvPr/>
          </p:nvSpPr>
          <p:spPr>
            <a:xfrm>
              <a:off x="8958240" y="45385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74" name="CustomShape 390"/>
            <p:cNvSpPr/>
            <p:nvPr/>
          </p:nvSpPr>
          <p:spPr>
            <a:xfrm>
              <a:off x="8939160" y="5519880"/>
              <a:ext cx="171000" cy="247320"/>
            </a:xfrm>
            <a:custGeom>
              <a:avLst/>
              <a:gdLst/>
              <a:ahLst/>
              <a:rect l="l" t="t" r="r" b="b"/>
              <a:pathLst>
                <a:path w="21600" h="21600">
                  <a:moveTo>
                    <a:pt x="15600" y="21600"/>
                  </a:moveTo>
                  <a:lnTo>
                    <a:pt x="0" y="2492"/>
                  </a:lnTo>
                  <a:lnTo>
                    <a:pt x="21600" y="0"/>
                  </a:lnTo>
                  <a:lnTo>
                    <a:pt x="15600" y="21600"/>
                  </a:lnTo>
                  <a:close/>
                </a:path>
              </a:pathLst>
            </a:custGeom>
            <a:solidFill>
              <a:srgbClr val="40ffbf"/>
            </a:solidFill>
            <a:ln w="12600">
              <a:noFill/>
            </a:ln>
          </p:spPr>
          <p:style>
            <a:lnRef idx="0"/>
            <a:fillRef idx="0"/>
            <a:effectRef idx="0"/>
            <a:fontRef idx="minor"/>
          </p:style>
        </p:sp>
        <p:sp>
          <p:nvSpPr>
            <p:cNvPr id="1175" name="CustomShape 391"/>
            <p:cNvSpPr/>
            <p:nvPr/>
          </p:nvSpPr>
          <p:spPr>
            <a:xfrm>
              <a:off x="8939160" y="551988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176" name="CustomShape 392"/>
            <p:cNvSpPr/>
            <p:nvPr/>
          </p:nvSpPr>
          <p:spPr>
            <a:xfrm>
              <a:off x="8815320" y="5072040"/>
              <a:ext cx="171000" cy="256680"/>
            </a:xfrm>
            <a:custGeom>
              <a:avLst/>
              <a:gdLst/>
              <a:ahLst/>
              <a:rect l="l" t="t" r="r" b="b"/>
              <a:pathLst>
                <a:path w="21600" h="21600">
                  <a:moveTo>
                    <a:pt x="0" y="21600"/>
                  </a:moveTo>
                  <a:lnTo>
                    <a:pt x="21600" y="19200"/>
                  </a:lnTo>
                  <a:lnTo>
                    <a:pt x="6000" y="0"/>
                  </a:lnTo>
                  <a:lnTo>
                    <a:pt x="0" y="21600"/>
                  </a:lnTo>
                  <a:close/>
                </a:path>
              </a:pathLst>
            </a:custGeom>
            <a:solidFill>
              <a:srgbClr val="efff10"/>
            </a:solidFill>
            <a:ln w="12600">
              <a:noFill/>
            </a:ln>
          </p:spPr>
          <p:style>
            <a:lnRef idx="0"/>
            <a:fillRef idx="0"/>
            <a:effectRef idx="0"/>
            <a:fontRef idx="minor"/>
          </p:style>
        </p:sp>
        <p:sp>
          <p:nvSpPr>
            <p:cNvPr id="1177" name="CustomShape 393"/>
            <p:cNvSpPr/>
            <p:nvPr/>
          </p:nvSpPr>
          <p:spPr>
            <a:xfrm>
              <a:off x="8815320" y="507204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178" name="CustomShape 394"/>
            <p:cNvSpPr/>
            <p:nvPr/>
          </p:nvSpPr>
          <p:spPr>
            <a:xfrm>
              <a:off x="8939160" y="5300640"/>
              <a:ext cx="171000" cy="247320"/>
            </a:xfrm>
            <a:custGeom>
              <a:avLst/>
              <a:gdLst/>
              <a:ahLst/>
              <a:rect l="l" t="t" r="r" b="b"/>
              <a:pathLst>
                <a:path w="21600" h="21600">
                  <a:moveTo>
                    <a:pt x="0" y="21600"/>
                  </a:moveTo>
                  <a:lnTo>
                    <a:pt x="21600" y="19108"/>
                  </a:lnTo>
                  <a:lnTo>
                    <a:pt x="6000" y="0"/>
                  </a:lnTo>
                  <a:lnTo>
                    <a:pt x="0" y="21600"/>
                  </a:lnTo>
                  <a:close/>
                </a:path>
              </a:pathLst>
            </a:custGeom>
            <a:solidFill>
              <a:srgbClr val="8fff70"/>
            </a:solidFill>
            <a:ln w="12600">
              <a:noFill/>
            </a:ln>
          </p:spPr>
          <p:style>
            <a:lnRef idx="0"/>
            <a:fillRef idx="0"/>
            <a:effectRef idx="0"/>
            <a:fontRef idx="minor"/>
          </p:style>
        </p:sp>
        <p:sp>
          <p:nvSpPr>
            <p:cNvPr id="1179" name="CustomShape 395"/>
            <p:cNvSpPr/>
            <p:nvPr/>
          </p:nvSpPr>
          <p:spPr>
            <a:xfrm>
              <a:off x="8939160" y="530064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80" name="CustomShape 396"/>
            <p:cNvSpPr/>
            <p:nvPr/>
          </p:nvSpPr>
          <p:spPr>
            <a:xfrm>
              <a:off x="9053640" y="6053040"/>
              <a:ext cx="85320" cy="85320"/>
            </a:xfrm>
            <a:prstGeom prst="ellipse">
              <a:avLst/>
            </a:prstGeom>
            <a:solidFill>
              <a:srgbClr val="ff0000"/>
            </a:solidFill>
            <a:ln w="12600">
              <a:noFill/>
            </a:ln>
          </p:spPr>
          <p:style>
            <a:lnRef idx="0"/>
            <a:fillRef idx="0"/>
            <a:effectRef idx="0"/>
            <a:fontRef idx="minor"/>
          </p:style>
        </p:sp>
        <p:sp>
          <p:nvSpPr>
            <p:cNvPr id="1181" name="CustomShape 397"/>
            <p:cNvSpPr/>
            <p:nvPr/>
          </p:nvSpPr>
          <p:spPr>
            <a:xfrm>
              <a:off x="9053640" y="6053040"/>
              <a:ext cx="85320" cy="85320"/>
            </a:xfrm>
            <a:prstGeom prst="ellipse">
              <a:avLst/>
            </a:prstGeom>
            <a:noFill/>
            <a:ln w="3240">
              <a:solidFill>
                <a:srgbClr val="ff0000"/>
              </a:solidFill>
              <a:round/>
            </a:ln>
          </p:spPr>
          <p:style>
            <a:lnRef idx="0"/>
            <a:fillRef idx="0"/>
            <a:effectRef idx="0"/>
            <a:fontRef idx="minor"/>
          </p:style>
        </p:sp>
        <p:sp>
          <p:nvSpPr>
            <p:cNvPr id="1182" name="CustomShape 398"/>
            <p:cNvSpPr/>
            <p:nvPr/>
          </p:nvSpPr>
          <p:spPr>
            <a:xfrm>
              <a:off x="9043920" y="4843440"/>
              <a:ext cx="85320" cy="85320"/>
            </a:xfrm>
            <a:prstGeom prst="ellipse">
              <a:avLst/>
            </a:prstGeom>
            <a:solidFill>
              <a:srgbClr val="ff0000"/>
            </a:solidFill>
            <a:ln w="12600">
              <a:noFill/>
            </a:ln>
          </p:spPr>
          <p:style>
            <a:lnRef idx="0"/>
            <a:fillRef idx="0"/>
            <a:effectRef idx="0"/>
            <a:fontRef idx="minor"/>
          </p:style>
        </p:sp>
        <p:sp>
          <p:nvSpPr>
            <p:cNvPr id="1183" name="CustomShape 399"/>
            <p:cNvSpPr/>
            <p:nvPr/>
          </p:nvSpPr>
          <p:spPr>
            <a:xfrm>
              <a:off x="8910720" y="4786200"/>
              <a:ext cx="171000" cy="256680"/>
            </a:xfrm>
            <a:custGeom>
              <a:avLst/>
              <a:gdLst/>
              <a:ahLst/>
              <a:rect l="l" t="t" r="r" b="b"/>
              <a:pathLst>
                <a:path w="21600" h="21600">
                  <a:moveTo>
                    <a:pt x="15600" y="21600"/>
                  </a:moveTo>
                  <a:lnTo>
                    <a:pt x="0" y="3200"/>
                  </a:lnTo>
                  <a:lnTo>
                    <a:pt x="21600" y="0"/>
                  </a:lnTo>
                  <a:lnTo>
                    <a:pt x="15600" y="21600"/>
                  </a:lnTo>
                  <a:close/>
                </a:path>
              </a:pathLst>
            </a:custGeom>
            <a:solidFill>
              <a:srgbClr val="ffdf00"/>
            </a:solidFill>
            <a:ln w="12600">
              <a:noFill/>
            </a:ln>
          </p:spPr>
          <p:style>
            <a:lnRef idx="0"/>
            <a:fillRef idx="0"/>
            <a:effectRef idx="0"/>
            <a:fontRef idx="minor"/>
          </p:style>
        </p:sp>
        <p:sp>
          <p:nvSpPr>
            <p:cNvPr id="1184" name="CustomShape 400"/>
            <p:cNvSpPr/>
            <p:nvPr/>
          </p:nvSpPr>
          <p:spPr>
            <a:xfrm>
              <a:off x="8910720" y="478620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185" name="CustomShape 401"/>
            <p:cNvSpPr/>
            <p:nvPr/>
          </p:nvSpPr>
          <p:spPr>
            <a:xfrm>
              <a:off x="8910720" y="4567320"/>
              <a:ext cx="171000" cy="256680"/>
            </a:xfrm>
            <a:custGeom>
              <a:avLst/>
              <a:gdLst/>
              <a:ahLst/>
              <a:rect l="l" t="t" r="r" b="b"/>
              <a:pathLst>
                <a:path w="21600" h="21600">
                  <a:moveTo>
                    <a:pt x="0" y="21600"/>
                  </a:moveTo>
                  <a:lnTo>
                    <a:pt x="21600" y="18400"/>
                  </a:lnTo>
                  <a:lnTo>
                    <a:pt x="6000" y="0"/>
                  </a:lnTo>
                  <a:lnTo>
                    <a:pt x="0" y="21600"/>
                  </a:lnTo>
                  <a:close/>
                </a:path>
              </a:pathLst>
            </a:custGeom>
            <a:solidFill>
              <a:srgbClr val="ff8f00"/>
            </a:solidFill>
            <a:ln w="12600">
              <a:noFill/>
            </a:ln>
          </p:spPr>
          <p:style>
            <a:lnRef idx="0"/>
            <a:fillRef idx="0"/>
            <a:effectRef idx="0"/>
            <a:fontRef idx="minor"/>
          </p:style>
        </p:sp>
        <p:sp>
          <p:nvSpPr>
            <p:cNvPr id="1186" name="CustomShape 402"/>
            <p:cNvSpPr/>
            <p:nvPr/>
          </p:nvSpPr>
          <p:spPr>
            <a:xfrm>
              <a:off x="8910720" y="456732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187" name="CustomShape 403"/>
            <p:cNvSpPr/>
            <p:nvPr/>
          </p:nvSpPr>
          <p:spPr>
            <a:xfrm>
              <a:off x="8891640" y="5548320"/>
              <a:ext cx="171000" cy="256680"/>
            </a:xfrm>
            <a:custGeom>
              <a:avLst/>
              <a:gdLst/>
              <a:ahLst/>
              <a:rect l="l" t="t" r="r" b="b"/>
              <a:pathLst>
                <a:path w="21600" h="21600">
                  <a:moveTo>
                    <a:pt x="0" y="21600"/>
                  </a:moveTo>
                  <a:lnTo>
                    <a:pt x="21600" y="18400"/>
                  </a:lnTo>
                  <a:lnTo>
                    <a:pt x="6000" y="0"/>
                  </a:lnTo>
                  <a:lnTo>
                    <a:pt x="0" y="21600"/>
                  </a:lnTo>
                  <a:close/>
                </a:path>
              </a:pathLst>
            </a:custGeom>
            <a:solidFill>
              <a:srgbClr val="50ffaf"/>
            </a:solidFill>
            <a:ln w="12600">
              <a:noFill/>
            </a:ln>
          </p:spPr>
          <p:style>
            <a:lnRef idx="0"/>
            <a:fillRef idx="0"/>
            <a:effectRef idx="0"/>
            <a:fontRef idx="minor"/>
          </p:style>
        </p:sp>
        <p:sp>
          <p:nvSpPr>
            <p:cNvPr id="1188" name="CustomShape 404"/>
            <p:cNvSpPr/>
            <p:nvPr/>
          </p:nvSpPr>
          <p:spPr>
            <a:xfrm>
              <a:off x="8891640" y="554832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189" name="CustomShape 405"/>
            <p:cNvSpPr/>
            <p:nvPr/>
          </p:nvSpPr>
          <p:spPr>
            <a:xfrm>
              <a:off x="8891640" y="5767560"/>
              <a:ext cx="171000" cy="256680"/>
            </a:xfrm>
            <a:custGeom>
              <a:avLst/>
              <a:gdLst/>
              <a:ahLst/>
              <a:rect l="l" t="t" r="r" b="b"/>
              <a:pathLst>
                <a:path w="21600" h="21600">
                  <a:moveTo>
                    <a:pt x="15600" y="21600"/>
                  </a:moveTo>
                  <a:lnTo>
                    <a:pt x="0" y="3200"/>
                  </a:lnTo>
                  <a:lnTo>
                    <a:pt x="21600" y="0"/>
                  </a:lnTo>
                  <a:lnTo>
                    <a:pt x="15600" y="21600"/>
                  </a:lnTo>
                  <a:close/>
                </a:path>
              </a:pathLst>
            </a:custGeom>
            <a:solidFill>
              <a:srgbClr val="00efff"/>
            </a:solidFill>
            <a:ln w="12600">
              <a:noFill/>
            </a:ln>
          </p:spPr>
          <p:style>
            <a:lnRef idx="0"/>
            <a:fillRef idx="0"/>
            <a:effectRef idx="0"/>
            <a:fontRef idx="minor"/>
          </p:style>
        </p:sp>
        <p:sp>
          <p:nvSpPr>
            <p:cNvPr id="1190" name="CustomShape 406"/>
            <p:cNvSpPr/>
            <p:nvPr/>
          </p:nvSpPr>
          <p:spPr>
            <a:xfrm>
              <a:off x="8891640" y="576756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191" name="CustomShape 407"/>
            <p:cNvSpPr/>
            <p:nvPr/>
          </p:nvSpPr>
          <p:spPr>
            <a:xfrm>
              <a:off x="9015480" y="4340160"/>
              <a:ext cx="85320" cy="83880"/>
            </a:xfrm>
            <a:prstGeom prst="ellipse">
              <a:avLst/>
            </a:prstGeom>
            <a:solidFill>
              <a:srgbClr val="ff0000"/>
            </a:solidFill>
            <a:ln w="12600">
              <a:noFill/>
            </a:ln>
          </p:spPr>
          <p:style>
            <a:lnRef idx="0"/>
            <a:fillRef idx="0"/>
            <a:effectRef idx="0"/>
            <a:fontRef idx="minor"/>
          </p:style>
        </p:sp>
        <p:sp>
          <p:nvSpPr>
            <p:cNvPr id="1192" name="CustomShape 408"/>
            <p:cNvSpPr/>
            <p:nvPr/>
          </p:nvSpPr>
          <p:spPr>
            <a:xfrm>
              <a:off x="9015480" y="4340160"/>
              <a:ext cx="85320" cy="83880"/>
            </a:xfrm>
            <a:prstGeom prst="ellipse">
              <a:avLst/>
            </a:prstGeom>
            <a:noFill/>
            <a:ln w="3240">
              <a:solidFill>
                <a:srgbClr val="ff0000"/>
              </a:solidFill>
              <a:round/>
            </a:ln>
          </p:spPr>
          <p:style>
            <a:lnRef idx="0"/>
            <a:fillRef idx="0"/>
            <a:effectRef idx="0"/>
            <a:fontRef idx="minor"/>
          </p:style>
        </p:sp>
        <p:sp>
          <p:nvSpPr>
            <p:cNvPr id="1193" name="CustomShape 409"/>
            <p:cNvSpPr/>
            <p:nvPr/>
          </p:nvSpPr>
          <p:spPr>
            <a:xfrm>
              <a:off x="8862840" y="4824360"/>
              <a:ext cx="171000" cy="247320"/>
            </a:xfrm>
            <a:custGeom>
              <a:avLst/>
              <a:gdLst/>
              <a:ahLst/>
              <a:rect l="l" t="t" r="r" b="b"/>
              <a:pathLst>
                <a:path w="21600" h="21600">
                  <a:moveTo>
                    <a:pt x="0" y="21600"/>
                  </a:moveTo>
                  <a:lnTo>
                    <a:pt x="21600" y="19108"/>
                  </a:lnTo>
                  <a:lnTo>
                    <a:pt x="6000" y="0"/>
                  </a:lnTo>
                  <a:lnTo>
                    <a:pt x="0" y="21600"/>
                  </a:lnTo>
                  <a:close/>
                </a:path>
              </a:pathLst>
            </a:custGeom>
            <a:solidFill>
              <a:srgbClr val="ffcf00"/>
            </a:solidFill>
            <a:ln w="12600">
              <a:noFill/>
            </a:ln>
          </p:spPr>
          <p:style>
            <a:lnRef idx="0"/>
            <a:fillRef idx="0"/>
            <a:effectRef idx="0"/>
            <a:fontRef idx="minor"/>
          </p:style>
        </p:sp>
        <p:sp>
          <p:nvSpPr>
            <p:cNvPr id="1194" name="CustomShape 410"/>
            <p:cNvSpPr/>
            <p:nvPr/>
          </p:nvSpPr>
          <p:spPr>
            <a:xfrm>
              <a:off x="8862840" y="48243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95" name="CustomShape 411"/>
            <p:cNvSpPr/>
            <p:nvPr/>
          </p:nvSpPr>
          <p:spPr>
            <a:xfrm>
              <a:off x="8844120" y="5805360"/>
              <a:ext cx="171000" cy="247320"/>
            </a:xfrm>
            <a:custGeom>
              <a:avLst/>
              <a:gdLst/>
              <a:ahLst/>
              <a:rect l="l" t="t" r="r" b="b"/>
              <a:pathLst>
                <a:path w="21600" h="21600">
                  <a:moveTo>
                    <a:pt x="0" y="21600"/>
                  </a:moveTo>
                  <a:lnTo>
                    <a:pt x="21600" y="19108"/>
                  </a:lnTo>
                  <a:lnTo>
                    <a:pt x="6000" y="0"/>
                  </a:lnTo>
                  <a:lnTo>
                    <a:pt x="0" y="21600"/>
                  </a:lnTo>
                  <a:close/>
                </a:path>
              </a:pathLst>
            </a:custGeom>
            <a:solidFill>
              <a:srgbClr val="10ffef"/>
            </a:solidFill>
            <a:ln w="12600">
              <a:noFill/>
            </a:ln>
          </p:spPr>
          <p:style>
            <a:lnRef idx="0"/>
            <a:fillRef idx="0"/>
            <a:effectRef idx="0"/>
            <a:fontRef idx="minor"/>
          </p:style>
        </p:sp>
        <p:sp>
          <p:nvSpPr>
            <p:cNvPr id="1196" name="CustomShape 412"/>
            <p:cNvSpPr/>
            <p:nvPr/>
          </p:nvSpPr>
          <p:spPr>
            <a:xfrm>
              <a:off x="8844120" y="58053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197" name="CustomShape 413"/>
            <p:cNvSpPr/>
            <p:nvPr/>
          </p:nvSpPr>
          <p:spPr>
            <a:xfrm>
              <a:off x="8844120" y="6024600"/>
              <a:ext cx="171000" cy="256680"/>
            </a:xfrm>
            <a:custGeom>
              <a:avLst/>
              <a:gdLst/>
              <a:ahLst/>
              <a:rect l="l" t="t" r="r" b="b"/>
              <a:pathLst>
                <a:path w="21600" h="21600">
                  <a:moveTo>
                    <a:pt x="15600" y="21600"/>
                  </a:moveTo>
                  <a:lnTo>
                    <a:pt x="0" y="2400"/>
                  </a:lnTo>
                  <a:lnTo>
                    <a:pt x="21600" y="0"/>
                  </a:lnTo>
                  <a:lnTo>
                    <a:pt x="15600" y="21600"/>
                  </a:lnTo>
                  <a:close/>
                </a:path>
              </a:pathLst>
            </a:custGeom>
            <a:solidFill>
              <a:srgbClr val="00afff"/>
            </a:solidFill>
            <a:ln w="12600">
              <a:noFill/>
            </a:ln>
          </p:spPr>
          <p:style>
            <a:lnRef idx="0"/>
            <a:fillRef idx="0"/>
            <a:effectRef idx="0"/>
            <a:fontRef idx="minor"/>
          </p:style>
        </p:sp>
        <p:sp>
          <p:nvSpPr>
            <p:cNvPr id="1198" name="CustomShape 414"/>
            <p:cNvSpPr/>
            <p:nvPr/>
          </p:nvSpPr>
          <p:spPr>
            <a:xfrm>
              <a:off x="8844120" y="602460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199" name="CustomShape 415"/>
            <p:cNvSpPr/>
            <p:nvPr/>
          </p:nvSpPr>
          <p:spPr>
            <a:xfrm>
              <a:off x="8834400" y="4321080"/>
              <a:ext cx="171000" cy="245880"/>
            </a:xfrm>
            <a:custGeom>
              <a:avLst/>
              <a:gdLst/>
              <a:ahLst/>
              <a:rect l="l" t="t" r="r" b="b"/>
              <a:pathLst>
                <a:path w="21600" h="21600">
                  <a:moveTo>
                    <a:pt x="15600" y="21600"/>
                  </a:moveTo>
                  <a:lnTo>
                    <a:pt x="0" y="2508"/>
                  </a:lnTo>
                  <a:lnTo>
                    <a:pt x="21600" y="0"/>
                  </a:lnTo>
                  <a:lnTo>
                    <a:pt x="15600" y="21600"/>
                  </a:lnTo>
                  <a:close/>
                </a:path>
              </a:pathLst>
            </a:custGeom>
            <a:solidFill>
              <a:srgbClr val="ff4000"/>
            </a:solidFill>
            <a:ln w="12600">
              <a:noFill/>
            </a:ln>
          </p:spPr>
          <p:style>
            <a:lnRef idx="0"/>
            <a:fillRef idx="0"/>
            <a:effectRef idx="0"/>
            <a:fontRef idx="minor"/>
          </p:style>
        </p:sp>
        <p:sp>
          <p:nvSpPr>
            <p:cNvPr id="1200" name="CustomShape 416"/>
            <p:cNvSpPr/>
            <p:nvPr/>
          </p:nvSpPr>
          <p:spPr>
            <a:xfrm>
              <a:off x="8834400" y="4321080"/>
              <a:ext cx="171000" cy="24588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01" name="CustomShape 417"/>
            <p:cNvSpPr/>
            <p:nvPr/>
          </p:nvSpPr>
          <p:spPr>
            <a:xfrm>
              <a:off x="8815320" y="5300640"/>
              <a:ext cx="171000" cy="247320"/>
            </a:xfrm>
            <a:custGeom>
              <a:avLst/>
              <a:gdLst/>
              <a:ahLst/>
              <a:rect l="l" t="t" r="r" b="b"/>
              <a:pathLst>
                <a:path w="21600" h="21600">
                  <a:moveTo>
                    <a:pt x="15600" y="21600"/>
                  </a:moveTo>
                  <a:lnTo>
                    <a:pt x="0" y="2492"/>
                  </a:lnTo>
                  <a:lnTo>
                    <a:pt x="21600" y="0"/>
                  </a:lnTo>
                  <a:lnTo>
                    <a:pt x="15600" y="21600"/>
                  </a:lnTo>
                  <a:close/>
                </a:path>
              </a:pathLst>
            </a:custGeom>
            <a:solidFill>
              <a:srgbClr val="8fff70"/>
            </a:solidFill>
            <a:ln w="12600">
              <a:noFill/>
            </a:ln>
          </p:spPr>
          <p:style>
            <a:lnRef idx="0"/>
            <a:fillRef idx="0"/>
            <a:effectRef idx="0"/>
            <a:fontRef idx="minor"/>
          </p:style>
        </p:sp>
        <p:sp>
          <p:nvSpPr>
            <p:cNvPr id="1202" name="CustomShape 418"/>
            <p:cNvSpPr/>
            <p:nvPr/>
          </p:nvSpPr>
          <p:spPr>
            <a:xfrm>
              <a:off x="8815320" y="530064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03" name="CustomShape 419"/>
            <p:cNvSpPr/>
            <p:nvPr/>
          </p:nvSpPr>
          <p:spPr>
            <a:xfrm>
              <a:off x="8939160" y="4006800"/>
              <a:ext cx="85320" cy="85320"/>
            </a:xfrm>
            <a:prstGeom prst="ellipse">
              <a:avLst/>
            </a:prstGeom>
            <a:solidFill>
              <a:srgbClr val="ff0000"/>
            </a:solidFill>
            <a:ln w="12600">
              <a:noFill/>
            </a:ln>
          </p:spPr>
          <p:style>
            <a:lnRef idx="0"/>
            <a:fillRef idx="0"/>
            <a:effectRef idx="0"/>
            <a:fontRef idx="minor"/>
          </p:style>
        </p:sp>
        <p:sp>
          <p:nvSpPr>
            <p:cNvPr id="1204" name="CustomShape 420"/>
            <p:cNvSpPr/>
            <p:nvPr/>
          </p:nvSpPr>
          <p:spPr>
            <a:xfrm>
              <a:off x="8939160" y="4006800"/>
              <a:ext cx="85320" cy="85320"/>
            </a:xfrm>
            <a:prstGeom prst="ellipse">
              <a:avLst/>
            </a:prstGeom>
            <a:noFill/>
            <a:ln w="3240">
              <a:solidFill>
                <a:srgbClr val="ff0000"/>
              </a:solidFill>
              <a:round/>
            </a:ln>
          </p:spPr>
          <p:style>
            <a:lnRef idx="0"/>
            <a:fillRef idx="0"/>
            <a:effectRef idx="0"/>
            <a:fontRef idx="minor"/>
          </p:style>
        </p:sp>
        <p:sp>
          <p:nvSpPr>
            <p:cNvPr id="1205" name="CustomShape 421"/>
            <p:cNvSpPr/>
            <p:nvPr/>
          </p:nvSpPr>
          <p:spPr>
            <a:xfrm>
              <a:off x="8786880" y="4567320"/>
              <a:ext cx="171000" cy="256680"/>
            </a:xfrm>
            <a:custGeom>
              <a:avLst/>
              <a:gdLst/>
              <a:ahLst/>
              <a:rect l="l" t="t" r="r" b="b"/>
              <a:pathLst>
                <a:path w="21600" h="21600">
                  <a:moveTo>
                    <a:pt x="15600" y="21600"/>
                  </a:moveTo>
                  <a:lnTo>
                    <a:pt x="0" y="2400"/>
                  </a:lnTo>
                  <a:lnTo>
                    <a:pt x="21600" y="0"/>
                  </a:lnTo>
                  <a:lnTo>
                    <a:pt x="15600" y="21600"/>
                  </a:lnTo>
                  <a:close/>
                </a:path>
              </a:pathLst>
            </a:custGeom>
            <a:solidFill>
              <a:srgbClr val="ff8f00"/>
            </a:solidFill>
            <a:ln w="12600">
              <a:noFill/>
            </a:ln>
          </p:spPr>
          <p:style>
            <a:lnRef idx="0"/>
            <a:fillRef idx="0"/>
            <a:effectRef idx="0"/>
            <a:fontRef idx="minor"/>
          </p:style>
        </p:sp>
        <p:sp>
          <p:nvSpPr>
            <p:cNvPr id="1206" name="CustomShape 422"/>
            <p:cNvSpPr/>
            <p:nvPr/>
          </p:nvSpPr>
          <p:spPr>
            <a:xfrm>
              <a:off x="8786880" y="456732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207" name="CustomShape 423"/>
            <p:cNvSpPr/>
            <p:nvPr/>
          </p:nvSpPr>
          <p:spPr>
            <a:xfrm>
              <a:off x="8786880" y="4349880"/>
              <a:ext cx="171000" cy="245880"/>
            </a:xfrm>
            <a:custGeom>
              <a:avLst/>
              <a:gdLst/>
              <a:ahLst/>
              <a:rect l="l" t="t" r="r" b="b"/>
              <a:pathLst>
                <a:path w="21600" h="21600">
                  <a:moveTo>
                    <a:pt x="0" y="21600"/>
                  </a:moveTo>
                  <a:lnTo>
                    <a:pt x="21600" y="19092"/>
                  </a:lnTo>
                  <a:lnTo>
                    <a:pt x="6000" y="0"/>
                  </a:lnTo>
                  <a:lnTo>
                    <a:pt x="0" y="21600"/>
                  </a:lnTo>
                  <a:close/>
                </a:path>
              </a:pathLst>
            </a:custGeom>
            <a:solidFill>
              <a:srgbClr val="ff3000"/>
            </a:solidFill>
            <a:ln w="12600">
              <a:noFill/>
            </a:ln>
          </p:spPr>
          <p:style>
            <a:lnRef idx="0"/>
            <a:fillRef idx="0"/>
            <a:effectRef idx="0"/>
            <a:fontRef idx="minor"/>
          </p:style>
        </p:sp>
        <p:sp>
          <p:nvSpPr>
            <p:cNvPr id="1208" name="CustomShape 424"/>
            <p:cNvSpPr/>
            <p:nvPr/>
          </p:nvSpPr>
          <p:spPr>
            <a:xfrm>
              <a:off x="8786880" y="4349880"/>
              <a:ext cx="171000" cy="24588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209" name="CustomShape 425"/>
            <p:cNvSpPr/>
            <p:nvPr/>
          </p:nvSpPr>
          <p:spPr>
            <a:xfrm>
              <a:off x="8910720" y="5815080"/>
              <a:ext cx="85320" cy="85320"/>
            </a:xfrm>
            <a:prstGeom prst="ellipse">
              <a:avLst/>
            </a:prstGeom>
            <a:solidFill>
              <a:srgbClr val="ff0000"/>
            </a:solidFill>
            <a:ln w="12600">
              <a:noFill/>
            </a:ln>
          </p:spPr>
          <p:style>
            <a:lnRef idx="0"/>
            <a:fillRef idx="0"/>
            <a:effectRef idx="0"/>
            <a:fontRef idx="minor"/>
          </p:style>
        </p:sp>
        <p:sp>
          <p:nvSpPr>
            <p:cNvPr id="1210" name="CustomShape 426"/>
            <p:cNvSpPr/>
            <p:nvPr/>
          </p:nvSpPr>
          <p:spPr>
            <a:xfrm>
              <a:off x="8910720" y="5815080"/>
              <a:ext cx="85320" cy="85320"/>
            </a:xfrm>
            <a:prstGeom prst="ellipse">
              <a:avLst/>
            </a:prstGeom>
            <a:noFill/>
            <a:ln w="3240">
              <a:solidFill>
                <a:srgbClr val="ff0000"/>
              </a:solidFill>
              <a:round/>
            </a:ln>
          </p:spPr>
          <p:style>
            <a:lnRef idx="0"/>
            <a:fillRef idx="0"/>
            <a:effectRef idx="0"/>
            <a:fontRef idx="minor"/>
          </p:style>
        </p:sp>
        <p:sp>
          <p:nvSpPr>
            <p:cNvPr id="1211" name="CustomShape 427"/>
            <p:cNvSpPr/>
            <p:nvPr/>
          </p:nvSpPr>
          <p:spPr>
            <a:xfrm>
              <a:off x="8767800" y="5548320"/>
              <a:ext cx="171000" cy="256680"/>
            </a:xfrm>
            <a:custGeom>
              <a:avLst/>
              <a:gdLst/>
              <a:ahLst/>
              <a:rect l="l" t="t" r="r" b="b"/>
              <a:pathLst>
                <a:path w="21600" h="21600">
                  <a:moveTo>
                    <a:pt x="15600" y="21600"/>
                  </a:moveTo>
                  <a:lnTo>
                    <a:pt x="0" y="2400"/>
                  </a:lnTo>
                  <a:lnTo>
                    <a:pt x="21600" y="0"/>
                  </a:lnTo>
                  <a:lnTo>
                    <a:pt x="15600" y="21600"/>
                  </a:lnTo>
                  <a:close/>
                </a:path>
              </a:pathLst>
            </a:custGeom>
            <a:solidFill>
              <a:srgbClr val="50ffaf"/>
            </a:solidFill>
            <a:ln w="12600">
              <a:noFill/>
            </a:ln>
          </p:spPr>
          <p:style>
            <a:lnRef idx="0"/>
            <a:fillRef idx="0"/>
            <a:effectRef idx="0"/>
            <a:fontRef idx="minor"/>
          </p:style>
        </p:sp>
        <p:sp>
          <p:nvSpPr>
            <p:cNvPr id="1212" name="CustomShape 428"/>
            <p:cNvSpPr/>
            <p:nvPr/>
          </p:nvSpPr>
          <p:spPr>
            <a:xfrm>
              <a:off x="8767800" y="554832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213" name="CustomShape 429"/>
            <p:cNvSpPr/>
            <p:nvPr/>
          </p:nvSpPr>
          <p:spPr>
            <a:xfrm>
              <a:off x="8767800" y="5329080"/>
              <a:ext cx="171000" cy="247320"/>
            </a:xfrm>
            <a:custGeom>
              <a:avLst/>
              <a:gdLst/>
              <a:ahLst/>
              <a:rect l="l" t="t" r="r" b="b"/>
              <a:pathLst>
                <a:path w="21600" h="21600">
                  <a:moveTo>
                    <a:pt x="0" y="21600"/>
                  </a:moveTo>
                  <a:lnTo>
                    <a:pt x="21600" y="19108"/>
                  </a:lnTo>
                  <a:lnTo>
                    <a:pt x="6000" y="0"/>
                  </a:lnTo>
                  <a:lnTo>
                    <a:pt x="0" y="21600"/>
                  </a:lnTo>
                  <a:close/>
                </a:path>
              </a:pathLst>
            </a:custGeom>
            <a:solidFill>
              <a:srgbClr val="afff50"/>
            </a:solidFill>
            <a:ln w="12600">
              <a:noFill/>
            </a:ln>
          </p:spPr>
          <p:style>
            <a:lnRef idx="0"/>
            <a:fillRef idx="0"/>
            <a:effectRef idx="0"/>
            <a:fontRef idx="minor"/>
          </p:style>
        </p:sp>
        <p:sp>
          <p:nvSpPr>
            <p:cNvPr id="1214" name="CustomShape 430"/>
            <p:cNvSpPr/>
            <p:nvPr/>
          </p:nvSpPr>
          <p:spPr>
            <a:xfrm>
              <a:off x="8767800" y="532908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215" name="CustomShape 431"/>
            <p:cNvSpPr/>
            <p:nvPr/>
          </p:nvSpPr>
          <p:spPr>
            <a:xfrm>
              <a:off x="8739360" y="4595760"/>
              <a:ext cx="171000" cy="256680"/>
            </a:xfrm>
            <a:custGeom>
              <a:avLst/>
              <a:gdLst/>
              <a:ahLst/>
              <a:rect l="l" t="t" r="r" b="b"/>
              <a:pathLst>
                <a:path w="21600" h="21600">
                  <a:moveTo>
                    <a:pt x="0" y="21600"/>
                  </a:moveTo>
                  <a:lnTo>
                    <a:pt x="21600" y="19200"/>
                  </a:lnTo>
                  <a:lnTo>
                    <a:pt x="6000" y="0"/>
                  </a:lnTo>
                  <a:lnTo>
                    <a:pt x="0" y="21600"/>
                  </a:lnTo>
                  <a:close/>
                </a:path>
              </a:pathLst>
            </a:custGeom>
            <a:solidFill>
              <a:srgbClr val="ff7000"/>
            </a:solidFill>
            <a:ln w="12600">
              <a:noFill/>
            </a:ln>
          </p:spPr>
          <p:style>
            <a:lnRef idx="0"/>
            <a:fillRef idx="0"/>
            <a:effectRef idx="0"/>
            <a:fontRef idx="minor"/>
          </p:style>
        </p:sp>
        <p:sp>
          <p:nvSpPr>
            <p:cNvPr id="1216" name="CustomShape 432"/>
            <p:cNvSpPr/>
            <p:nvPr/>
          </p:nvSpPr>
          <p:spPr>
            <a:xfrm>
              <a:off x="8739360" y="459576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217" name="CustomShape 433"/>
            <p:cNvSpPr/>
            <p:nvPr/>
          </p:nvSpPr>
          <p:spPr>
            <a:xfrm>
              <a:off x="8739360" y="4824360"/>
              <a:ext cx="171000" cy="247320"/>
            </a:xfrm>
            <a:custGeom>
              <a:avLst/>
              <a:gdLst/>
              <a:ahLst/>
              <a:rect l="l" t="t" r="r" b="b"/>
              <a:pathLst>
                <a:path w="21600" h="21600">
                  <a:moveTo>
                    <a:pt x="15600" y="21600"/>
                  </a:moveTo>
                  <a:lnTo>
                    <a:pt x="0" y="2492"/>
                  </a:lnTo>
                  <a:lnTo>
                    <a:pt x="21600" y="0"/>
                  </a:lnTo>
                  <a:lnTo>
                    <a:pt x="15600" y="21600"/>
                  </a:lnTo>
                  <a:close/>
                </a:path>
              </a:pathLst>
            </a:custGeom>
            <a:solidFill>
              <a:srgbClr val="ffcf00"/>
            </a:solidFill>
            <a:ln w="12600">
              <a:noFill/>
            </a:ln>
          </p:spPr>
          <p:style>
            <a:lnRef idx="0"/>
            <a:fillRef idx="0"/>
            <a:effectRef idx="0"/>
            <a:fontRef idx="minor"/>
          </p:style>
        </p:sp>
        <p:sp>
          <p:nvSpPr>
            <p:cNvPr id="1218" name="CustomShape 434"/>
            <p:cNvSpPr/>
            <p:nvPr/>
          </p:nvSpPr>
          <p:spPr>
            <a:xfrm>
              <a:off x="8739360" y="482436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19" name="CustomShape 435"/>
            <p:cNvSpPr/>
            <p:nvPr/>
          </p:nvSpPr>
          <p:spPr>
            <a:xfrm>
              <a:off x="8721720" y="5576760"/>
              <a:ext cx="169560" cy="256680"/>
            </a:xfrm>
            <a:custGeom>
              <a:avLst/>
              <a:gdLst/>
              <a:ahLst/>
              <a:rect l="l" t="t" r="r" b="b"/>
              <a:pathLst>
                <a:path w="21600" h="21600">
                  <a:moveTo>
                    <a:pt x="0" y="21600"/>
                  </a:moveTo>
                  <a:lnTo>
                    <a:pt x="21600" y="19200"/>
                  </a:lnTo>
                  <a:lnTo>
                    <a:pt x="5854" y="0"/>
                  </a:lnTo>
                  <a:lnTo>
                    <a:pt x="0" y="21600"/>
                  </a:lnTo>
                  <a:close/>
                </a:path>
              </a:pathLst>
            </a:custGeom>
            <a:solidFill>
              <a:srgbClr val="60ff9f"/>
            </a:solidFill>
            <a:ln w="12600">
              <a:noFill/>
            </a:ln>
          </p:spPr>
          <p:style>
            <a:lnRef idx="0"/>
            <a:fillRef idx="0"/>
            <a:effectRef idx="0"/>
            <a:fontRef idx="minor"/>
          </p:style>
        </p:sp>
        <p:sp>
          <p:nvSpPr>
            <p:cNvPr id="1220" name="CustomShape 436"/>
            <p:cNvSpPr/>
            <p:nvPr/>
          </p:nvSpPr>
          <p:spPr>
            <a:xfrm>
              <a:off x="8721720" y="557676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221" name="CustomShape 437"/>
            <p:cNvSpPr/>
            <p:nvPr/>
          </p:nvSpPr>
          <p:spPr>
            <a:xfrm>
              <a:off x="8721720" y="5805360"/>
              <a:ext cx="169560" cy="247320"/>
            </a:xfrm>
            <a:custGeom>
              <a:avLst/>
              <a:gdLst/>
              <a:ahLst/>
              <a:rect l="l" t="t" r="r" b="b"/>
              <a:pathLst>
                <a:path w="21600" h="21600">
                  <a:moveTo>
                    <a:pt x="15544" y="21600"/>
                  </a:moveTo>
                  <a:lnTo>
                    <a:pt x="0" y="2492"/>
                  </a:lnTo>
                  <a:lnTo>
                    <a:pt x="21600" y="0"/>
                  </a:lnTo>
                  <a:lnTo>
                    <a:pt x="15544" y="21600"/>
                  </a:lnTo>
                  <a:close/>
                </a:path>
              </a:pathLst>
            </a:custGeom>
            <a:solidFill>
              <a:srgbClr val="10ffef"/>
            </a:solidFill>
            <a:ln w="12600">
              <a:noFill/>
            </a:ln>
          </p:spPr>
          <p:style>
            <a:lnRef idx="0"/>
            <a:fillRef idx="0"/>
            <a:effectRef idx="0"/>
            <a:fontRef idx="minor"/>
          </p:style>
        </p:sp>
        <p:sp>
          <p:nvSpPr>
            <p:cNvPr id="1222" name="CustomShape 438"/>
            <p:cNvSpPr/>
            <p:nvPr/>
          </p:nvSpPr>
          <p:spPr>
            <a:xfrm>
              <a:off x="8721720" y="580536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23" name="CustomShape 439"/>
            <p:cNvSpPr/>
            <p:nvPr/>
          </p:nvSpPr>
          <p:spPr>
            <a:xfrm>
              <a:off x="8825040" y="5767560"/>
              <a:ext cx="85320" cy="85320"/>
            </a:xfrm>
            <a:prstGeom prst="ellipse">
              <a:avLst/>
            </a:prstGeom>
            <a:solidFill>
              <a:srgbClr val="ff0000"/>
            </a:solidFill>
            <a:ln w="12600">
              <a:noFill/>
            </a:ln>
          </p:spPr>
          <p:style>
            <a:lnRef idx="0"/>
            <a:fillRef idx="0"/>
            <a:effectRef idx="0"/>
            <a:fontRef idx="minor"/>
          </p:style>
        </p:sp>
        <p:sp>
          <p:nvSpPr>
            <p:cNvPr id="1224" name="CustomShape 440"/>
            <p:cNvSpPr/>
            <p:nvPr/>
          </p:nvSpPr>
          <p:spPr>
            <a:xfrm>
              <a:off x="8825040" y="5767560"/>
              <a:ext cx="85320" cy="85320"/>
            </a:xfrm>
            <a:prstGeom prst="ellipse">
              <a:avLst/>
            </a:prstGeom>
            <a:noFill/>
            <a:ln w="3240">
              <a:solidFill>
                <a:srgbClr val="ff0000"/>
              </a:solidFill>
              <a:round/>
            </a:ln>
          </p:spPr>
          <p:style>
            <a:lnRef idx="0"/>
            <a:fillRef idx="0"/>
            <a:effectRef idx="0"/>
            <a:fontRef idx="minor"/>
          </p:style>
        </p:sp>
        <p:sp>
          <p:nvSpPr>
            <p:cNvPr id="1225" name="CustomShape 441"/>
            <p:cNvSpPr/>
            <p:nvPr/>
          </p:nvSpPr>
          <p:spPr>
            <a:xfrm>
              <a:off x="8693280" y="4853160"/>
              <a:ext cx="169560" cy="247320"/>
            </a:xfrm>
            <a:custGeom>
              <a:avLst/>
              <a:gdLst/>
              <a:ahLst/>
              <a:rect l="l" t="t" r="r" b="b"/>
              <a:pathLst>
                <a:path w="21600" h="21600">
                  <a:moveTo>
                    <a:pt x="0" y="21600"/>
                  </a:moveTo>
                  <a:lnTo>
                    <a:pt x="21600" y="19108"/>
                  </a:lnTo>
                  <a:lnTo>
                    <a:pt x="5854" y="0"/>
                  </a:lnTo>
                  <a:lnTo>
                    <a:pt x="0" y="21600"/>
                  </a:lnTo>
                  <a:close/>
                </a:path>
              </a:pathLst>
            </a:custGeom>
            <a:solidFill>
              <a:srgbClr val="ffaf00"/>
            </a:solidFill>
            <a:ln w="12600">
              <a:noFill/>
            </a:ln>
          </p:spPr>
          <p:style>
            <a:lnRef idx="0"/>
            <a:fillRef idx="0"/>
            <a:effectRef idx="0"/>
            <a:fontRef idx="minor"/>
          </p:style>
        </p:sp>
        <p:sp>
          <p:nvSpPr>
            <p:cNvPr id="1226" name="CustomShape 442"/>
            <p:cNvSpPr/>
            <p:nvPr/>
          </p:nvSpPr>
          <p:spPr>
            <a:xfrm>
              <a:off x="8693280" y="485316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227" name="CustomShape 443"/>
            <p:cNvSpPr/>
            <p:nvPr/>
          </p:nvSpPr>
          <p:spPr>
            <a:xfrm>
              <a:off x="8693280" y="5072040"/>
              <a:ext cx="169560" cy="256680"/>
            </a:xfrm>
            <a:custGeom>
              <a:avLst/>
              <a:gdLst/>
              <a:ahLst/>
              <a:rect l="l" t="t" r="r" b="b"/>
              <a:pathLst>
                <a:path w="21600" h="21600">
                  <a:moveTo>
                    <a:pt x="15544" y="21600"/>
                  </a:moveTo>
                  <a:lnTo>
                    <a:pt x="0" y="2400"/>
                  </a:lnTo>
                  <a:lnTo>
                    <a:pt x="21600" y="0"/>
                  </a:lnTo>
                  <a:lnTo>
                    <a:pt x="15544" y="21600"/>
                  </a:lnTo>
                  <a:close/>
                </a:path>
              </a:pathLst>
            </a:custGeom>
            <a:solidFill>
              <a:srgbClr val="efff10"/>
            </a:solidFill>
            <a:ln w="12600">
              <a:noFill/>
            </a:ln>
          </p:spPr>
          <p:style>
            <a:lnRef idx="0"/>
            <a:fillRef idx="0"/>
            <a:effectRef idx="0"/>
            <a:fontRef idx="minor"/>
          </p:style>
        </p:sp>
        <p:sp>
          <p:nvSpPr>
            <p:cNvPr id="1228" name="CustomShape 444"/>
            <p:cNvSpPr/>
            <p:nvPr/>
          </p:nvSpPr>
          <p:spPr>
            <a:xfrm>
              <a:off x="8693280" y="507204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229" name="CustomShape 445"/>
            <p:cNvSpPr/>
            <p:nvPr/>
          </p:nvSpPr>
          <p:spPr>
            <a:xfrm>
              <a:off x="8664480" y="4349880"/>
              <a:ext cx="169560" cy="245880"/>
            </a:xfrm>
            <a:custGeom>
              <a:avLst/>
              <a:gdLst/>
              <a:ahLst/>
              <a:rect l="l" t="t" r="r" b="b"/>
              <a:pathLst>
                <a:path w="21600" h="21600">
                  <a:moveTo>
                    <a:pt x="15544" y="21600"/>
                  </a:moveTo>
                  <a:lnTo>
                    <a:pt x="0" y="2508"/>
                  </a:lnTo>
                  <a:lnTo>
                    <a:pt x="21600" y="0"/>
                  </a:lnTo>
                  <a:lnTo>
                    <a:pt x="15544" y="21600"/>
                  </a:lnTo>
                  <a:close/>
                </a:path>
              </a:pathLst>
            </a:custGeom>
            <a:solidFill>
              <a:srgbClr val="ff3000"/>
            </a:solidFill>
            <a:ln w="12600">
              <a:noFill/>
            </a:ln>
          </p:spPr>
          <p:style>
            <a:lnRef idx="0"/>
            <a:fillRef idx="0"/>
            <a:effectRef idx="0"/>
            <a:fontRef idx="minor"/>
          </p:style>
        </p:sp>
        <p:sp>
          <p:nvSpPr>
            <p:cNvPr id="1230" name="CustomShape 446"/>
            <p:cNvSpPr/>
            <p:nvPr/>
          </p:nvSpPr>
          <p:spPr>
            <a:xfrm>
              <a:off x="8664480" y="4349880"/>
              <a:ext cx="169560" cy="24588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31" name="CustomShape 447"/>
            <p:cNvSpPr/>
            <p:nvPr/>
          </p:nvSpPr>
          <p:spPr>
            <a:xfrm>
              <a:off x="8786880" y="4264200"/>
              <a:ext cx="85320" cy="85320"/>
            </a:xfrm>
            <a:prstGeom prst="ellipse">
              <a:avLst/>
            </a:prstGeom>
            <a:solidFill>
              <a:srgbClr val="ff0000"/>
            </a:solidFill>
            <a:ln w="12600">
              <a:noFill/>
            </a:ln>
          </p:spPr>
          <p:style>
            <a:lnRef idx="0"/>
            <a:fillRef idx="0"/>
            <a:effectRef idx="0"/>
            <a:fontRef idx="minor"/>
          </p:style>
        </p:sp>
        <p:sp>
          <p:nvSpPr>
            <p:cNvPr id="1232" name="CustomShape 448"/>
            <p:cNvSpPr/>
            <p:nvPr/>
          </p:nvSpPr>
          <p:spPr>
            <a:xfrm>
              <a:off x="8786880" y="4264200"/>
              <a:ext cx="85320" cy="85320"/>
            </a:xfrm>
            <a:prstGeom prst="ellipse">
              <a:avLst/>
            </a:prstGeom>
            <a:noFill/>
            <a:ln w="3240">
              <a:solidFill>
                <a:srgbClr val="ff0000"/>
              </a:solidFill>
              <a:round/>
            </a:ln>
          </p:spPr>
          <p:style>
            <a:lnRef idx="0"/>
            <a:fillRef idx="0"/>
            <a:effectRef idx="0"/>
            <a:fontRef idx="minor"/>
          </p:style>
        </p:sp>
        <p:sp>
          <p:nvSpPr>
            <p:cNvPr id="1233" name="CustomShape 449"/>
            <p:cNvSpPr/>
            <p:nvPr/>
          </p:nvSpPr>
          <p:spPr>
            <a:xfrm>
              <a:off x="8645400" y="5100480"/>
              <a:ext cx="169560" cy="256680"/>
            </a:xfrm>
            <a:custGeom>
              <a:avLst/>
              <a:gdLst/>
              <a:ahLst/>
              <a:rect l="l" t="t" r="r" b="b"/>
              <a:pathLst>
                <a:path w="21600" h="21600">
                  <a:moveTo>
                    <a:pt x="0" y="21600"/>
                  </a:moveTo>
                  <a:lnTo>
                    <a:pt x="21600" y="19200"/>
                  </a:lnTo>
                  <a:lnTo>
                    <a:pt x="6056" y="0"/>
                  </a:lnTo>
                  <a:lnTo>
                    <a:pt x="0" y="21600"/>
                  </a:lnTo>
                  <a:close/>
                </a:path>
              </a:pathLst>
            </a:custGeom>
            <a:solidFill>
              <a:srgbClr val="ffff00"/>
            </a:solidFill>
            <a:ln w="12600">
              <a:noFill/>
            </a:ln>
          </p:spPr>
          <p:style>
            <a:lnRef idx="0"/>
            <a:fillRef idx="0"/>
            <a:effectRef idx="0"/>
            <a:fontRef idx="minor"/>
          </p:style>
        </p:sp>
        <p:sp>
          <p:nvSpPr>
            <p:cNvPr id="1234" name="CustomShape 450"/>
            <p:cNvSpPr/>
            <p:nvPr/>
          </p:nvSpPr>
          <p:spPr>
            <a:xfrm>
              <a:off x="8645400" y="5100480"/>
              <a:ext cx="16956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235" name="CustomShape 451"/>
            <p:cNvSpPr/>
            <p:nvPr/>
          </p:nvSpPr>
          <p:spPr>
            <a:xfrm>
              <a:off x="8645400" y="5329080"/>
              <a:ext cx="169560" cy="247320"/>
            </a:xfrm>
            <a:custGeom>
              <a:avLst/>
              <a:gdLst/>
              <a:ahLst/>
              <a:rect l="l" t="t" r="r" b="b"/>
              <a:pathLst>
                <a:path w="21600" h="21600">
                  <a:moveTo>
                    <a:pt x="15544" y="21600"/>
                  </a:moveTo>
                  <a:lnTo>
                    <a:pt x="0" y="2492"/>
                  </a:lnTo>
                  <a:lnTo>
                    <a:pt x="21600" y="0"/>
                  </a:lnTo>
                  <a:lnTo>
                    <a:pt x="15544" y="21600"/>
                  </a:lnTo>
                  <a:close/>
                </a:path>
              </a:pathLst>
            </a:custGeom>
            <a:solidFill>
              <a:srgbClr val="afff50"/>
            </a:solidFill>
            <a:ln w="12600">
              <a:noFill/>
            </a:ln>
          </p:spPr>
          <p:style>
            <a:lnRef idx="0"/>
            <a:fillRef idx="0"/>
            <a:effectRef idx="0"/>
            <a:fontRef idx="minor"/>
          </p:style>
        </p:sp>
        <p:sp>
          <p:nvSpPr>
            <p:cNvPr id="1236" name="CustomShape 452"/>
            <p:cNvSpPr/>
            <p:nvPr/>
          </p:nvSpPr>
          <p:spPr>
            <a:xfrm>
              <a:off x="8645400" y="532908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37" name="CustomShape 453"/>
            <p:cNvSpPr/>
            <p:nvPr/>
          </p:nvSpPr>
          <p:spPr>
            <a:xfrm>
              <a:off x="8616960" y="4378320"/>
              <a:ext cx="169560" cy="255240"/>
            </a:xfrm>
            <a:custGeom>
              <a:avLst/>
              <a:gdLst/>
              <a:ahLst/>
              <a:rect l="l" t="t" r="r" b="b"/>
              <a:pathLst>
                <a:path w="21600" h="21600">
                  <a:moveTo>
                    <a:pt x="0" y="21600"/>
                  </a:moveTo>
                  <a:lnTo>
                    <a:pt x="21600" y="18380"/>
                  </a:lnTo>
                  <a:lnTo>
                    <a:pt x="6056" y="0"/>
                  </a:lnTo>
                  <a:lnTo>
                    <a:pt x="0" y="21600"/>
                  </a:lnTo>
                  <a:close/>
                </a:path>
              </a:pathLst>
            </a:custGeom>
            <a:solidFill>
              <a:srgbClr val="ff1000"/>
            </a:solidFill>
            <a:ln w="12600">
              <a:noFill/>
            </a:ln>
          </p:spPr>
          <p:style>
            <a:lnRef idx="0"/>
            <a:fillRef idx="0"/>
            <a:effectRef idx="0"/>
            <a:fontRef idx="minor"/>
          </p:style>
        </p:sp>
        <p:sp>
          <p:nvSpPr>
            <p:cNvPr id="1238" name="CustomShape 454"/>
            <p:cNvSpPr/>
            <p:nvPr/>
          </p:nvSpPr>
          <p:spPr>
            <a:xfrm>
              <a:off x="8616960" y="4378320"/>
              <a:ext cx="169560" cy="25524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239" name="CustomShape 455"/>
            <p:cNvSpPr/>
            <p:nvPr/>
          </p:nvSpPr>
          <p:spPr>
            <a:xfrm>
              <a:off x="8616960" y="4595760"/>
              <a:ext cx="169560" cy="256680"/>
            </a:xfrm>
            <a:custGeom>
              <a:avLst/>
              <a:gdLst/>
              <a:ahLst/>
              <a:rect l="l" t="t" r="r" b="b"/>
              <a:pathLst>
                <a:path w="21600" h="21600">
                  <a:moveTo>
                    <a:pt x="15544" y="21600"/>
                  </a:moveTo>
                  <a:lnTo>
                    <a:pt x="0" y="3200"/>
                  </a:lnTo>
                  <a:lnTo>
                    <a:pt x="21600" y="0"/>
                  </a:lnTo>
                  <a:lnTo>
                    <a:pt x="15544" y="21600"/>
                  </a:lnTo>
                  <a:close/>
                </a:path>
              </a:pathLst>
            </a:custGeom>
            <a:solidFill>
              <a:srgbClr val="ff7000"/>
            </a:solidFill>
            <a:ln w="12600">
              <a:noFill/>
            </a:ln>
          </p:spPr>
          <p:style>
            <a:lnRef idx="0"/>
            <a:fillRef idx="0"/>
            <a:effectRef idx="0"/>
            <a:fontRef idx="minor"/>
          </p:style>
        </p:sp>
        <p:sp>
          <p:nvSpPr>
            <p:cNvPr id="1240" name="CustomShape 456"/>
            <p:cNvSpPr/>
            <p:nvPr/>
          </p:nvSpPr>
          <p:spPr>
            <a:xfrm>
              <a:off x="8616960" y="459576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241" name="CustomShape 457"/>
            <p:cNvSpPr/>
            <p:nvPr/>
          </p:nvSpPr>
          <p:spPr>
            <a:xfrm>
              <a:off x="8597880" y="5576760"/>
              <a:ext cx="169560" cy="256680"/>
            </a:xfrm>
            <a:custGeom>
              <a:avLst/>
              <a:gdLst/>
              <a:ahLst/>
              <a:rect l="l" t="t" r="r" b="b"/>
              <a:pathLst>
                <a:path w="21600" h="21600">
                  <a:moveTo>
                    <a:pt x="15746" y="21600"/>
                  </a:moveTo>
                  <a:lnTo>
                    <a:pt x="0" y="3200"/>
                  </a:lnTo>
                  <a:lnTo>
                    <a:pt x="21600" y="0"/>
                  </a:lnTo>
                  <a:lnTo>
                    <a:pt x="15746" y="21600"/>
                  </a:lnTo>
                  <a:close/>
                </a:path>
              </a:pathLst>
            </a:custGeom>
            <a:solidFill>
              <a:srgbClr val="60ff9f"/>
            </a:solidFill>
            <a:ln w="12600">
              <a:noFill/>
            </a:ln>
          </p:spPr>
          <p:style>
            <a:lnRef idx="0"/>
            <a:fillRef idx="0"/>
            <a:effectRef idx="0"/>
            <a:fontRef idx="minor"/>
          </p:style>
        </p:sp>
        <p:sp>
          <p:nvSpPr>
            <p:cNvPr id="1242" name="CustomShape 458"/>
            <p:cNvSpPr/>
            <p:nvPr/>
          </p:nvSpPr>
          <p:spPr>
            <a:xfrm>
              <a:off x="8597880" y="5576760"/>
              <a:ext cx="16956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243" name="CustomShape 459"/>
            <p:cNvSpPr/>
            <p:nvPr/>
          </p:nvSpPr>
          <p:spPr>
            <a:xfrm>
              <a:off x="8597880" y="5357880"/>
              <a:ext cx="169560" cy="256680"/>
            </a:xfrm>
            <a:custGeom>
              <a:avLst/>
              <a:gdLst/>
              <a:ahLst/>
              <a:rect l="l" t="t" r="r" b="b"/>
              <a:pathLst>
                <a:path w="21600" h="21600">
                  <a:moveTo>
                    <a:pt x="0" y="21600"/>
                  </a:moveTo>
                  <a:lnTo>
                    <a:pt x="21600" y="18400"/>
                  </a:lnTo>
                  <a:lnTo>
                    <a:pt x="6056" y="0"/>
                  </a:lnTo>
                  <a:lnTo>
                    <a:pt x="0" y="21600"/>
                  </a:lnTo>
                  <a:close/>
                </a:path>
              </a:pathLst>
            </a:custGeom>
            <a:solidFill>
              <a:srgbClr val="bfff40"/>
            </a:solidFill>
            <a:ln w="12600">
              <a:noFill/>
            </a:ln>
          </p:spPr>
          <p:style>
            <a:lnRef idx="0"/>
            <a:fillRef idx="0"/>
            <a:effectRef idx="0"/>
            <a:fontRef idx="minor"/>
          </p:style>
        </p:sp>
        <p:sp>
          <p:nvSpPr>
            <p:cNvPr id="1244" name="CustomShape 460"/>
            <p:cNvSpPr/>
            <p:nvPr/>
          </p:nvSpPr>
          <p:spPr>
            <a:xfrm>
              <a:off x="8597880" y="5357880"/>
              <a:ext cx="16956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245" name="CustomShape 461"/>
            <p:cNvSpPr/>
            <p:nvPr/>
          </p:nvSpPr>
          <p:spPr>
            <a:xfrm>
              <a:off x="8721720" y="5595840"/>
              <a:ext cx="83880" cy="85320"/>
            </a:xfrm>
            <a:prstGeom prst="ellipse">
              <a:avLst/>
            </a:prstGeom>
            <a:solidFill>
              <a:srgbClr val="ff0000"/>
            </a:solidFill>
            <a:ln w="12600">
              <a:noFill/>
            </a:ln>
          </p:spPr>
          <p:style>
            <a:lnRef idx="0"/>
            <a:fillRef idx="0"/>
            <a:effectRef idx="0"/>
            <a:fontRef idx="minor"/>
          </p:style>
        </p:sp>
        <p:sp>
          <p:nvSpPr>
            <p:cNvPr id="1246" name="CustomShape 462"/>
            <p:cNvSpPr/>
            <p:nvPr/>
          </p:nvSpPr>
          <p:spPr>
            <a:xfrm>
              <a:off x="8721720" y="5595840"/>
              <a:ext cx="83880" cy="85320"/>
            </a:xfrm>
            <a:prstGeom prst="ellipse">
              <a:avLst/>
            </a:prstGeom>
            <a:noFill/>
            <a:ln w="3240">
              <a:solidFill>
                <a:srgbClr val="ff0000"/>
              </a:solidFill>
              <a:round/>
            </a:ln>
          </p:spPr>
          <p:style>
            <a:lnRef idx="0"/>
            <a:fillRef idx="0"/>
            <a:effectRef idx="0"/>
            <a:fontRef idx="minor"/>
          </p:style>
        </p:sp>
        <p:sp>
          <p:nvSpPr>
            <p:cNvPr id="1247" name="CustomShape 463"/>
            <p:cNvSpPr/>
            <p:nvPr/>
          </p:nvSpPr>
          <p:spPr>
            <a:xfrm>
              <a:off x="8569440" y="4633920"/>
              <a:ext cx="169560" cy="247320"/>
            </a:xfrm>
            <a:custGeom>
              <a:avLst/>
              <a:gdLst/>
              <a:ahLst/>
              <a:rect l="l" t="t" r="r" b="b"/>
              <a:pathLst>
                <a:path w="21600" h="21600">
                  <a:moveTo>
                    <a:pt x="0" y="21600"/>
                  </a:moveTo>
                  <a:lnTo>
                    <a:pt x="21600" y="19108"/>
                  </a:lnTo>
                  <a:lnTo>
                    <a:pt x="6056" y="0"/>
                  </a:lnTo>
                  <a:lnTo>
                    <a:pt x="0" y="21600"/>
                  </a:lnTo>
                  <a:close/>
                </a:path>
              </a:pathLst>
            </a:custGeom>
            <a:solidFill>
              <a:srgbClr val="ff6000"/>
            </a:solidFill>
            <a:ln w="12600">
              <a:noFill/>
            </a:ln>
          </p:spPr>
          <p:style>
            <a:lnRef idx="0"/>
            <a:fillRef idx="0"/>
            <a:effectRef idx="0"/>
            <a:fontRef idx="minor"/>
          </p:style>
        </p:sp>
        <p:sp>
          <p:nvSpPr>
            <p:cNvPr id="1248" name="CustomShape 464"/>
            <p:cNvSpPr/>
            <p:nvPr/>
          </p:nvSpPr>
          <p:spPr>
            <a:xfrm>
              <a:off x="8569440" y="463392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249" name="CustomShape 465"/>
            <p:cNvSpPr/>
            <p:nvPr/>
          </p:nvSpPr>
          <p:spPr>
            <a:xfrm>
              <a:off x="8569440" y="4853160"/>
              <a:ext cx="169560" cy="247320"/>
            </a:xfrm>
            <a:custGeom>
              <a:avLst/>
              <a:gdLst/>
              <a:ahLst/>
              <a:rect l="l" t="t" r="r" b="b"/>
              <a:pathLst>
                <a:path w="21600" h="21600">
                  <a:moveTo>
                    <a:pt x="15746" y="21600"/>
                  </a:moveTo>
                  <a:lnTo>
                    <a:pt x="0" y="2492"/>
                  </a:lnTo>
                  <a:lnTo>
                    <a:pt x="21600" y="0"/>
                  </a:lnTo>
                  <a:lnTo>
                    <a:pt x="15746" y="21600"/>
                  </a:lnTo>
                  <a:close/>
                </a:path>
              </a:pathLst>
            </a:custGeom>
            <a:solidFill>
              <a:srgbClr val="ffaf00"/>
            </a:solidFill>
            <a:ln w="12600">
              <a:noFill/>
            </a:ln>
          </p:spPr>
          <p:style>
            <a:lnRef idx="0"/>
            <a:fillRef idx="0"/>
            <a:effectRef idx="0"/>
            <a:fontRef idx="minor"/>
          </p:style>
        </p:sp>
        <p:sp>
          <p:nvSpPr>
            <p:cNvPr id="1250" name="CustomShape 466"/>
            <p:cNvSpPr/>
            <p:nvPr/>
          </p:nvSpPr>
          <p:spPr>
            <a:xfrm>
              <a:off x="8569440" y="4853160"/>
              <a:ext cx="16956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51" name="CustomShape 467"/>
            <p:cNvSpPr/>
            <p:nvPr/>
          </p:nvSpPr>
          <p:spPr>
            <a:xfrm>
              <a:off x="8521560" y="5100480"/>
              <a:ext cx="171000" cy="256680"/>
            </a:xfrm>
            <a:custGeom>
              <a:avLst/>
              <a:gdLst/>
              <a:ahLst/>
              <a:rect l="l" t="t" r="r" b="b"/>
              <a:pathLst>
                <a:path w="21600" h="21600">
                  <a:moveTo>
                    <a:pt x="15600" y="21600"/>
                  </a:moveTo>
                  <a:lnTo>
                    <a:pt x="0" y="3200"/>
                  </a:lnTo>
                  <a:lnTo>
                    <a:pt x="21600" y="0"/>
                  </a:lnTo>
                  <a:lnTo>
                    <a:pt x="15600" y="21600"/>
                  </a:lnTo>
                  <a:close/>
                </a:path>
              </a:pathLst>
            </a:custGeom>
            <a:solidFill>
              <a:srgbClr val="ffff00"/>
            </a:solidFill>
            <a:ln w="12600">
              <a:noFill/>
            </a:ln>
          </p:spPr>
          <p:style>
            <a:lnRef idx="0"/>
            <a:fillRef idx="0"/>
            <a:effectRef idx="0"/>
            <a:fontRef idx="minor"/>
          </p:style>
        </p:sp>
        <p:sp>
          <p:nvSpPr>
            <p:cNvPr id="1252" name="CustomShape 468"/>
            <p:cNvSpPr/>
            <p:nvPr/>
          </p:nvSpPr>
          <p:spPr>
            <a:xfrm>
              <a:off x="8521560" y="510048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253" name="CustomShape 469"/>
            <p:cNvSpPr/>
            <p:nvPr/>
          </p:nvSpPr>
          <p:spPr>
            <a:xfrm>
              <a:off x="8521560" y="4881600"/>
              <a:ext cx="171000" cy="256680"/>
            </a:xfrm>
            <a:custGeom>
              <a:avLst/>
              <a:gdLst/>
              <a:ahLst/>
              <a:rect l="l" t="t" r="r" b="b"/>
              <a:pathLst>
                <a:path w="21600" h="21600">
                  <a:moveTo>
                    <a:pt x="0" y="21600"/>
                  </a:moveTo>
                  <a:lnTo>
                    <a:pt x="21600" y="18400"/>
                  </a:lnTo>
                  <a:lnTo>
                    <a:pt x="6000" y="0"/>
                  </a:lnTo>
                  <a:lnTo>
                    <a:pt x="0" y="21600"/>
                  </a:lnTo>
                  <a:close/>
                </a:path>
              </a:pathLst>
            </a:custGeom>
            <a:solidFill>
              <a:srgbClr val="ff9f00"/>
            </a:solidFill>
            <a:ln w="12600">
              <a:noFill/>
            </a:ln>
          </p:spPr>
          <p:style>
            <a:lnRef idx="0"/>
            <a:fillRef idx="0"/>
            <a:effectRef idx="0"/>
            <a:fontRef idx="minor"/>
          </p:style>
        </p:sp>
        <p:sp>
          <p:nvSpPr>
            <p:cNvPr id="1254" name="CustomShape 470"/>
            <p:cNvSpPr/>
            <p:nvPr/>
          </p:nvSpPr>
          <p:spPr>
            <a:xfrm>
              <a:off x="8521560" y="4881600"/>
              <a:ext cx="171000" cy="256680"/>
            </a:xfrm>
            <a:custGeom>
              <a:avLst/>
              <a:gdLst/>
              <a:ahLst/>
              <a:rect l="l" t="t" r="r" b="b"/>
              <a:pathLst>
                <a:path w="21600" h="21600">
                  <a:moveTo>
                    <a:pt x="0" y="21600"/>
                  </a:moveTo>
                  <a:lnTo>
                    <a:pt x="21600" y="18400"/>
                  </a:lnTo>
                  <a:lnTo>
                    <a:pt x="6000" y="0"/>
                  </a:lnTo>
                </a:path>
              </a:pathLst>
            </a:custGeom>
            <a:noFill/>
            <a:ln w="3240">
              <a:solidFill>
                <a:srgbClr val="000000"/>
              </a:solidFill>
              <a:round/>
            </a:ln>
          </p:spPr>
          <p:style>
            <a:lnRef idx="0"/>
            <a:fillRef idx="0"/>
            <a:effectRef idx="0"/>
            <a:fontRef idx="minor"/>
          </p:style>
        </p:sp>
        <p:sp>
          <p:nvSpPr>
            <p:cNvPr id="1255" name="CustomShape 471"/>
            <p:cNvSpPr/>
            <p:nvPr/>
          </p:nvSpPr>
          <p:spPr>
            <a:xfrm>
              <a:off x="8626320" y="4510080"/>
              <a:ext cx="85320" cy="85320"/>
            </a:xfrm>
            <a:prstGeom prst="ellipse">
              <a:avLst/>
            </a:prstGeom>
            <a:solidFill>
              <a:srgbClr val="ff0000"/>
            </a:solidFill>
            <a:ln w="12600">
              <a:noFill/>
            </a:ln>
          </p:spPr>
          <p:style>
            <a:lnRef idx="0"/>
            <a:fillRef idx="0"/>
            <a:effectRef idx="0"/>
            <a:fontRef idx="minor"/>
          </p:style>
        </p:sp>
        <p:sp>
          <p:nvSpPr>
            <p:cNvPr id="1256" name="CustomShape 472"/>
            <p:cNvSpPr/>
            <p:nvPr/>
          </p:nvSpPr>
          <p:spPr>
            <a:xfrm>
              <a:off x="8626320" y="4510080"/>
              <a:ext cx="85320" cy="85320"/>
            </a:xfrm>
            <a:prstGeom prst="ellipse">
              <a:avLst/>
            </a:prstGeom>
            <a:noFill/>
            <a:ln w="3240">
              <a:solidFill>
                <a:srgbClr val="ff0000"/>
              </a:solidFill>
              <a:round/>
            </a:ln>
          </p:spPr>
          <p:style>
            <a:lnRef idx="0"/>
            <a:fillRef idx="0"/>
            <a:effectRef idx="0"/>
            <a:fontRef idx="minor"/>
          </p:style>
        </p:sp>
        <p:sp>
          <p:nvSpPr>
            <p:cNvPr id="1257" name="CustomShape 473"/>
            <p:cNvSpPr/>
            <p:nvPr/>
          </p:nvSpPr>
          <p:spPr>
            <a:xfrm>
              <a:off x="8597880" y="4424400"/>
              <a:ext cx="85320" cy="85320"/>
            </a:xfrm>
            <a:prstGeom prst="ellipse">
              <a:avLst/>
            </a:prstGeom>
            <a:solidFill>
              <a:srgbClr val="ff0000"/>
            </a:solidFill>
            <a:ln w="12600">
              <a:noFill/>
            </a:ln>
          </p:spPr>
          <p:style>
            <a:lnRef idx="0"/>
            <a:fillRef idx="0"/>
            <a:effectRef idx="0"/>
            <a:fontRef idx="minor"/>
          </p:style>
        </p:sp>
        <p:sp>
          <p:nvSpPr>
            <p:cNvPr id="1258" name="CustomShape 474"/>
            <p:cNvSpPr/>
            <p:nvPr/>
          </p:nvSpPr>
          <p:spPr>
            <a:xfrm>
              <a:off x="8597880" y="4424400"/>
              <a:ext cx="85320" cy="85320"/>
            </a:xfrm>
            <a:prstGeom prst="ellipse">
              <a:avLst/>
            </a:prstGeom>
            <a:noFill/>
            <a:ln w="3240">
              <a:solidFill>
                <a:srgbClr val="ff0000"/>
              </a:solidFill>
              <a:round/>
            </a:ln>
          </p:spPr>
          <p:style>
            <a:lnRef idx="0"/>
            <a:fillRef idx="0"/>
            <a:effectRef idx="0"/>
            <a:fontRef idx="minor"/>
          </p:style>
        </p:sp>
        <p:sp>
          <p:nvSpPr>
            <p:cNvPr id="1259" name="CustomShape 475"/>
            <p:cNvSpPr/>
            <p:nvPr/>
          </p:nvSpPr>
          <p:spPr>
            <a:xfrm>
              <a:off x="8493120" y="4378320"/>
              <a:ext cx="171000" cy="255240"/>
            </a:xfrm>
            <a:custGeom>
              <a:avLst/>
              <a:gdLst/>
              <a:ahLst/>
              <a:rect l="l" t="t" r="r" b="b"/>
              <a:pathLst>
                <a:path w="21600" h="21600">
                  <a:moveTo>
                    <a:pt x="15600" y="21600"/>
                  </a:moveTo>
                  <a:lnTo>
                    <a:pt x="0" y="2281"/>
                  </a:lnTo>
                  <a:lnTo>
                    <a:pt x="21600" y="0"/>
                  </a:lnTo>
                  <a:lnTo>
                    <a:pt x="15600" y="21600"/>
                  </a:lnTo>
                  <a:close/>
                </a:path>
              </a:pathLst>
            </a:custGeom>
            <a:solidFill>
              <a:srgbClr val="ff1000"/>
            </a:solidFill>
            <a:ln w="12600">
              <a:noFill/>
            </a:ln>
          </p:spPr>
          <p:style>
            <a:lnRef idx="0"/>
            <a:fillRef idx="0"/>
            <a:effectRef idx="0"/>
            <a:fontRef idx="minor"/>
          </p:style>
        </p:sp>
        <p:sp>
          <p:nvSpPr>
            <p:cNvPr id="1260" name="CustomShape 476"/>
            <p:cNvSpPr/>
            <p:nvPr/>
          </p:nvSpPr>
          <p:spPr>
            <a:xfrm>
              <a:off x="8493120" y="4378320"/>
              <a:ext cx="171000" cy="25524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261" name="CustomShape 477"/>
            <p:cNvSpPr/>
            <p:nvPr/>
          </p:nvSpPr>
          <p:spPr>
            <a:xfrm>
              <a:off x="8569440" y="5329080"/>
              <a:ext cx="85320" cy="85320"/>
            </a:xfrm>
            <a:prstGeom prst="ellipse">
              <a:avLst/>
            </a:prstGeom>
            <a:solidFill>
              <a:srgbClr val="ff0000"/>
            </a:solidFill>
            <a:ln w="12600">
              <a:noFill/>
            </a:ln>
          </p:spPr>
          <p:style>
            <a:lnRef idx="0"/>
            <a:fillRef idx="0"/>
            <a:effectRef idx="0"/>
            <a:fontRef idx="minor"/>
          </p:style>
        </p:sp>
        <p:sp>
          <p:nvSpPr>
            <p:cNvPr id="1262" name="CustomShape 478"/>
            <p:cNvSpPr/>
            <p:nvPr/>
          </p:nvSpPr>
          <p:spPr>
            <a:xfrm>
              <a:off x="8569440" y="5329080"/>
              <a:ext cx="85320" cy="85320"/>
            </a:xfrm>
            <a:prstGeom prst="ellipse">
              <a:avLst/>
            </a:prstGeom>
            <a:noFill/>
            <a:ln w="3240">
              <a:solidFill>
                <a:srgbClr val="ff0000"/>
              </a:solidFill>
              <a:round/>
            </a:ln>
          </p:spPr>
          <p:style>
            <a:lnRef idx="0"/>
            <a:fillRef idx="0"/>
            <a:effectRef idx="0"/>
            <a:fontRef idx="minor"/>
          </p:style>
        </p:sp>
        <p:sp>
          <p:nvSpPr>
            <p:cNvPr id="1263" name="CustomShape 479"/>
            <p:cNvSpPr/>
            <p:nvPr/>
          </p:nvSpPr>
          <p:spPr>
            <a:xfrm>
              <a:off x="8464680" y="5138640"/>
              <a:ext cx="180720" cy="247320"/>
            </a:xfrm>
            <a:custGeom>
              <a:avLst/>
              <a:gdLst/>
              <a:ahLst/>
              <a:rect l="l" t="t" r="r" b="b"/>
              <a:pathLst>
                <a:path w="21600" h="21600">
                  <a:moveTo>
                    <a:pt x="0" y="21600"/>
                  </a:moveTo>
                  <a:lnTo>
                    <a:pt x="21600" y="19108"/>
                  </a:lnTo>
                  <a:lnTo>
                    <a:pt x="6821" y="0"/>
                  </a:lnTo>
                  <a:lnTo>
                    <a:pt x="0" y="21600"/>
                  </a:lnTo>
                  <a:close/>
                </a:path>
              </a:pathLst>
            </a:custGeom>
            <a:solidFill>
              <a:srgbClr val="ffdf00"/>
            </a:solidFill>
            <a:ln w="12600">
              <a:noFill/>
            </a:ln>
          </p:spPr>
          <p:style>
            <a:lnRef idx="0"/>
            <a:fillRef idx="0"/>
            <a:effectRef idx="0"/>
            <a:fontRef idx="minor"/>
          </p:style>
        </p:sp>
        <p:sp>
          <p:nvSpPr>
            <p:cNvPr id="1264" name="CustomShape 480"/>
            <p:cNvSpPr/>
            <p:nvPr/>
          </p:nvSpPr>
          <p:spPr>
            <a:xfrm>
              <a:off x="8464680" y="5138640"/>
              <a:ext cx="180720" cy="247320"/>
            </a:xfrm>
            <a:custGeom>
              <a:avLst/>
              <a:gdLst/>
              <a:ahLst/>
              <a:rect l="l" t="t" r="r" b="b"/>
              <a:pathLst>
                <a:path w="21600" h="21600">
                  <a:moveTo>
                    <a:pt x="0" y="21600"/>
                  </a:moveTo>
                  <a:lnTo>
                    <a:pt x="21600" y="19108"/>
                  </a:lnTo>
                  <a:lnTo>
                    <a:pt x="6821" y="0"/>
                  </a:lnTo>
                </a:path>
              </a:pathLst>
            </a:custGeom>
            <a:noFill/>
            <a:ln w="3240">
              <a:solidFill>
                <a:srgbClr val="000000"/>
              </a:solidFill>
              <a:round/>
            </a:ln>
          </p:spPr>
          <p:style>
            <a:lnRef idx="0"/>
            <a:fillRef idx="0"/>
            <a:effectRef idx="0"/>
            <a:fontRef idx="minor"/>
          </p:style>
        </p:sp>
        <p:sp>
          <p:nvSpPr>
            <p:cNvPr id="1265" name="CustomShape 481"/>
            <p:cNvSpPr/>
            <p:nvPr/>
          </p:nvSpPr>
          <p:spPr>
            <a:xfrm>
              <a:off x="8340840" y="5138640"/>
              <a:ext cx="180720" cy="247320"/>
            </a:xfrm>
            <a:custGeom>
              <a:avLst/>
              <a:gdLst/>
              <a:ahLst/>
              <a:rect l="l" t="t" r="r" b="b"/>
              <a:pathLst>
                <a:path w="21600" h="21600">
                  <a:moveTo>
                    <a:pt x="14779" y="21600"/>
                  </a:moveTo>
                  <a:lnTo>
                    <a:pt x="0" y="2492"/>
                  </a:lnTo>
                  <a:lnTo>
                    <a:pt x="21600" y="0"/>
                  </a:lnTo>
                  <a:lnTo>
                    <a:pt x="14779" y="21600"/>
                  </a:lnTo>
                  <a:close/>
                </a:path>
              </a:pathLst>
            </a:custGeom>
            <a:solidFill>
              <a:srgbClr val="ffdf00"/>
            </a:solidFill>
            <a:ln w="12600">
              <a:noFill/>
            </a:ln>
          </p:spPr>
          <p:style>
            <a:lnRef idx="0"/>
            <a:fillRef idx="0"/>
            <a:effectRef idx="0"/>
            <a:fontRef idx="minor"/>
          </p:style>
        </p:sp>
        <p:sp>
          <p:nvSpPr>
            <p:cNvPr id="1266" name="CustomShape 482"/>
            <p:cNvSpPr/>
            <p:nvPr/>
          </p:nvSpPr>
          <p:spPr>
            <a:xfrm>
              <a:off x="8340840" y="5138640"/>
              <a:ext cx="180720" cy="247320"/>
            </a:xfrm>
            <a:custGeom>
              <a:avLst/>
              <a:gdLst/>
              <a:ahLst/>
              <a:rect l="l" t="t" r="r" b="b"/>
              <a:pathLst>
                <a:path w="21600" h="21600">
                  <a:moveTo>
                    <a:pt x="14779" y="21600"/>
                  </a:moveTo>
                  <a:lnTo>
                    <a:pt x="0" y="2492"/>
                  </a:lnTo>
                  <a:lnTo>
                    <a:pt x="21600" y="0"/>
                  </a:lnTo>
                </a:path>
              </a:pathLst>
            </a:custGeom>
            <a:noFill/>
            <a:ln w="3240">
              <a:solidFill>
                <a:srgbClr val="000000"/>
              </a:solidFill>
              <a:round/>
            </a:ln>
          </p:spPr>
          <p:style>
            <a:lnRef idx="0"/>
            <a:fillRef idx="0"/>
            <a:effectRef idx="0"/>
            <a:fontRef idx="minor"/>
          </p:style>
        </p:sp>
        <p:sp>
          <p:nvSpPr>
            <p:cNvPr id="1267" name="CustomShape 483"/>
            <p:cNvSpPr/>
            <p:nvPr/>
          </p:nvSpPr>
          <p:spPr>
            <a:xfrm>
              <a:off x="8464680" y="5357880"/>
              <a:ext cx="180720" cy="256680"/>
            </a:xfrm>
            <a:custGeom>
              <a:avLst/>
              <a:gdLst/>
              <a:ahLst/>
              <a:rect l="l" t="t" r="r" b="b"/>
              <a:pathLst>
                <a:path w="21600" h="21600">
                  <a:moveTo>
                    <a:pt x="15916" y="21600"/>
                  </a:moveTo>
                  <a:lnTo>
                    <a:pt x="0" y="2400"/>
                  </a:lnTo>
                  <a:lnTo>
                    <a:pt x="21600" y="0"/>
                  </a:lnTo>
                  <a:lnTo>
                    <a:pt x="15916" y="21600"/>
                  </a:lnTo>
                  <a:close/>
                </a:path>
              </a:pathLst>
            </a:custGeom>
            <a:solidFill>
              <a:srgbClr val="bfff40"/>
            </a:solidFill>
            <a:ln w="12600">
              <a:noFill/>
            </a:ln>
          </p:spPr>
          <p:style>
            <a:lnRef idx="0"/>
            <a:fillRef idx="0"/>
            <a:effectRef idx="0"/>
            <a:fontRef idx="minor"/>
          </p:style>
        </p:sp>
        <p:sp>
          <p:nvSpPr>
            <p:cNvPr id="1268" name="CustomShape 484"/>
            <p:cNvSpPr/>
            <p:nvPr/>
          </p:nvSpPr>
          <p:spPr>
            <a:xfrm>
              <a:off x="8464680" y="5357880"/>
              <a:ext cx="180720" cy="256680"/>
            </a:xfrm>
            <a:custGeom>
              <a:avLst/>
              <a:gdLst/>
              <a:ahLst/>
              <a:rect l="l" t="t" r="r" b="b"/>
              <a:pathLst>
                <a:path w="21600" h="21600">
                  <a:moveTo>
                    <a:pt x="15916" y="21600"/>
                  </a:moveTo>
                  <a:lnTo>
                    <a:pt x="0" y="2400"/>
                  </a:lnTo>
                  <a:lnTo>
                    <a:pt x="21600" y="0"/>
                  </a:lnTo>
                </a:path>
              </a:pathLst>
            </a:custGeom>
            <a:noFill/>
            <a:ln w="3240">
              <a:solidFill>
                <a:srgbClr val="000000"/>
              </a:solidFill>
              <a:round/>
            </a:ln>
          </p:spPr>
          <p:style>
            <a:lnRef idx="0"/>
            <a:fillRef idx="0"/>
            <a:effectRef idx="0"/>
            <a:fontRef idx="minor"/>
          </p:style>
        </p:sp>
        <p:sp>
          <p:nvSpPr>
            <p:cNvPr id="1269" name="CustomShape 485"/>
            <p:cNvSpPr/>
            <p:nvPr/>
          </p:nvSpPr>
          <p:spPr>
            <a:xfrm>
              <a:off x="8588520" y="4519440"/>
              <a:ext cx="85320" cy="85320"/>
            </a:xfrm>
            <a:prstGeom prst="ellipse">
              <a:avLst/>
            </a:prstGeom>
            <a:solidFill>
              <a:srgbClr val="ff0000"/>
            </a:solidFill>
            <a:ln w="12600">
              <a:noFill/>
            </a:ln>
          </p:spPr>
          <p:style>
            <a:lnRef idx="0"/>
            <a:fillRef idx="0"/>
            <a:effectRef idx="0"/>
            <a:fontRef idx="minor"/>
          </p:style>
        </p:sp>
        <p:sp>
          <p:nvSpPr>
            <p:cNvPr id="1270" name="CustomShape 486"/>
            <p:cNvSpPr/>
            <p:nvPr/>
          </p:nvSpPr>
          <p:spPr>
            <a:xfrm>
              <a:off x="8588520" y="4519440"/>
              <a:ext cx="85320" cy="85320"/>
            </a:xfrm>
            <a:prstGeom prst="ellipse">
              <a:avLst/>
            </a:prstGeom>
            <a:noFill/>
            <a:ln w="3240">
              <a:solidFill>
                <a:srgbClr val="ff0000"/>
              </a:solidFill>
              <a:round/>
            </a:ln>
          </p:spPr>
          <p:style>
            <a:lnRef idx="0"/>
            <a:fillRef idx="0"/>
            <a:effectRef idx="0"/>
            <a:fontRef idx="minor"/>
          </p:style>
        </p:sp>
        <p:sp>
          <p:nvSpPr>
            <p:cNvPr id="1271" name="CustomShape 487"/>
            <p:cNvSpPr/>
            <p:nvPr/>
          </p:nvSpPr>
          <p:spPr>
            <a:xfrm>
              <a:off x="8445600" y="4405320"/>
              <a:ext cx="171000" cy="256680"/>
            </a:xfrm>
            <a:custGeom>
              <a:avLst/>
              <a:gdLst/>
              <a:ahLst/>
              <a:rect l="l" t="t" r="r" b="b"/>
              <a:pathLst>
                <a:path w="21600" h="21600">
                  <a:moveTo>
                    <a:pt x="0" y="21600"/>
                  </a:moveTo>
                  <a:lnTo>
                    <a:pt x="21600" y="19200"/>
                  </a:lnTo>
                  <a:lnTo>
                    <a:pt x="6000" y="0"/>
                  </a:lnTo>
                  <a:lnTo>
                    <a:pt x="0" y="21600"/>
                  </a:lnTo>
                  <a:close/>
                </a:path>
              </a:pathLst>
            </a:custGeom>
            <a:solidFill>
              <a:srgbClr val="ff0000"/>
            </a:solidFill>
            <a:ln w="12600">
              <a:noFill/>
            </a:ln>
          </p:spPr>
          <p:style>
            <a:lnRef idx="0"/>
            <a:fillRef idx="0"/>
            <a:effectRef idx="0"/>
            <a:fontRef idx="minor"/>
          </p:style>
        </p:sp>
        <p:sp>
          <p:nvSpPr>
            <p:cNvPr id="1272" name="CustomShape 488"/>
            <p:cNvSpPr/>
            <p:nvPr/>
          </p:nvSpPr>
          <p:spPr>
            <a:xfrm>
              <a:off x="8445600" y="4405320"/>
              <a:ext cx="171000" cy="256680"/>
            </a:xfrm>
            <a:custGeom>
              <a:avLst/>
              <a:gdLst/>
              <a:ahLst/>
              <a:rect l="l" t="t" r="r" b="b"/>
              <a:pathLst>
                <a:path w="21600" h="21600">
                  <a:moveTo>
                    <a:pt x="0" y="21600"/>
                  </a:moveTo>
                  <a:lnTo>
                    <a:pt x="21600" y="19200"/>
                  </a:lnTo>
                  <a:lnTo>
                    <a:pt x="6000" y="0"/>
                  </a:lnTo>
                </a:path>
              </a:pathLst>
            </a:custGeom>
            <a:noFill/>
            <a:ln w="3240">
              <a:solidFill>
                <a:srgbClr val="000000"/>
              </a:solidFill>
              <a:round/>
            </a:ln>
          </p:spPr>
          <p:style>
            <a:lnRef idx="0"/>
            <a:fillRef idx="0"/>
            <a:effectRef idx="0"/>
            <a:fontRef idx="minor"/>
          </p:style>
        </p:sp>
        <p:sp>
          <p:nvSpPr>
            <p:cNvPr id="1273" name="CustomShape 489"/>
            <p:cNvSpPr/>
            <p:nvPr/>
          </p:nvSpPr>
          <p:spPr>
            <a:xfrm>
              <a:off x="8445600" y="46339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ff6000"/>
            </a:solidFill>
            <a:ln w="12600">
              <a:noFill/>
            </a:ln>
          </p:spPr>
          <p:style>
            <a:lnRef idx="0"/>
            <a:fillRef idx="0"/>
            <a:effectRef idx="0"/>
            <a:fontRef idx="minor"/>
          </p:style>
        </p:sp>
        <p:sp>
          <p:nvSpPr>
            <p:cNvPr id="1274" name="CustomShape 490"/>
            <p:cNvSpPr/>
            <p:nvPr/>
          </p:nvSpPr>
          <p:spPr>
            <a:xfrm>
              <a:off x="8445600" y="46339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275" name="CustomShape 491"/>
            <p:cNvSpPr/>
            <p:nvPr/>
          </p:nvSpPr>
          <p:spPr>
            <a:xfrm>
              <a:off x="8397720" y="4662360"/>
              <a:ext cx="171000" cy="247320"/>
            </a:xfrm>
            <a:custGeom>
              <a:avLst/>
              <a:gdLst/>
              <a:ahLst/>
              <a:rect l="l" t="t" r="r" b="b"/>
              <a:pathLst>
                <a:path w="21600" h="21600">
                  <a:moveTo>
                    <a:pt x="0" y="21600"/>
                  </a:moveTo>
                  <a:lnTo>
                    <a:pt x="21600" y="19108"/>
                  </a:lnTo>
                  <a:lnTo>
                    <a:pt x="6000" y="0"/>
                  </a:lnTo>
                  <a:lnTo>
                    <a:pt x="0" y="21600"/>
                  </a:lnTo>
                  <a:close/>
                </a:path>
              </a:pathLst>
            </a:custGeom>
            <a:solidFill>
              <a:srgbClr val="ff4000"/>
            </a:solidFill>
            <a:ln w="12600">
              <a:noFill/>
            </a:ln>
          </p:spPr>
          <p:style>
            <a:lnRef idx="0"/>
            <a:fillRef idx="0"/>
            <a:effectRef idx="0"/>
            <a:fontRef idx="minor"/>
          </p:style>
        </p:sp>
        <p:sp>
          <p:nvSpPr>
            <p:cNvPr id="1276" name="CustomShape 492"/>
            <p:cNvSpPr/>
            <p:nvPr/>
          </p:nvSpPr>
          <p:spPr>
            <a:xfrm>
              <a:off x="8397720" y="4662360"/>
              <a:ext cx="17100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277" name="CustomShape 493"/>
            <p:cNvSpPr/>
            <p:nvPr/>
          </p:nvSpPr>
          <p:spPr>
            <a:xfrm>
              <a:off x="8397720" y="4881600"/>
              <a:ext cx="171000" cy="256680"/>
            </a:xfrm>
            <a:custGeom>
              <a:avLst/>
              <a:gdLst/>
              <a:ahLst/>
              <a:rect l="l" t="t" r="r" b="b"/>
              <a:pathLst>
                <a:path w="21600" h="21600">
                  <a:moveTo>
                    <a:pt x="15600" y="21600"/>
                  </a:moveTo>
                  <a:lnTo>
                    <a:pt x="0" y="2400"/>
                  </a:lnTo>
                  <a:lnTo>
                    <a:pt x="21600" y="0"/>
                  </a:lnTo>
                  <a:lnTo>
                    <a:pt x="15600" y="21600"/>
                  </a:lnTo>
                  <a:close/>
                </a:path>
              </a:pathLst>
            </a:custGeom>
            <a:solidFill>
              <a:srgbClr val="ff9f00"/>
            </a:solidFill>
            <a:ln w="12600">
              <a:noFill/>
            </a:ln>
          </p:spPr>
          <p:style>
            <a:lnRef idx="0"/>
            <a:fillRef idx="0"/>
            <a:effectRef idx="0"/>
            <a:fontRef idx="minor"/>
          </p:style>
        </p:sp>
        <p:sp>
          <p:nvSpPr>
            <p:cNvPr id="1278" name="CustomShape 494"/>
            <p:cNvSpPr/>
            <p:nvPr/>
          </p:nvSpPr>
          <p:spPr>
            <a:xfrm>
              <a:off x="8397720" y="4881600"/>
              <a:ext cx="17100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279" name="CustomShape 495"/>
            <p:cNvSpPr/>
            <p:nvPr/>
          </p:nvSpPr>
          <p:spPr>
            <a:xfrm>
              <a:off x="8340840" y="4910040"/>
              <a:ext cx="180720" cy="256680"/>
            </a:xfrm>
            <a:custGeom>
              <a:avLst/>
              <a:gdLst/>
              <a:ahLst/>
              <a:rect l="l" t="t" r="r" b="b"/>
              <a:pathLst>
                <a:path w="21600" h="21600">
                  <a:moveTo>
                    <a:pt x="0" y="21600"/>
                  </a:moveTo>
                  <a:lnTo>
                    <a:pt x="21600" y="19200"/>
                  </a:lnTo>
                  <a:lnTo>
                    <a:pt x="6821" y="0"/>
                  </a:lnTo>
                  <a:lnTo>
                    <a:pt x="0" y="21600"/>
                  </a:lnTo>
                  <a:close/>
                </a:path>
              </a:pathLst>
            </a:custGeom>
            <a:solidFill>
              <a:srgbClr val="ff8f00"/>
            </a:solidFill>
            <a:ln w="12600">
              <a:noFill/>
            </a:ln>
          </p:spPr>
          <p:style>
            <a:lnRef idx="0"/>
            <a:fillRef idx="0"/>
            <a:effectRef idx="0"/>
            <a:fontRef idx="minor"/>
          </p:style>
        </p:sp>
        <p:sp>
          <p:nvSpPr>
            <p:cNvPr id="1280" name="CustomShape 496"/>
            <p:cNvSpPr/>
            <p:nvPr/>
          </p:nvSpPr>
          <p:spPr>
            <a:xfrm>
              <a:off x="8340840" y="4910040"/>
              <a:ext cx="180720" cy="256680"/>
            </a:xfrm>
            <a:custGeom>
              <a:avLst/>
              <a:gdLst/>
              <a:ahLst/>
              <a:rect l="l" t="t" r="r" b="b"/>
              <a:pathLst>
                <a:path w="21600" h="21600">
                  <a:moveTo>
                    <a:pt x="0" y="21600"/>
                  </a:moveTo>
                  <a:lnTo>
                    <a:pt x="21600" y="19200"/>
                  </a:lnTo>
                  <a:lnTo>
                    <a:pt x="6821" y="0"/>
                  </a:lnTo>
                </a:path>
              </a:pathLst>
            </a:custGeom>
            <a:noFill/>
            <a:ln w="3240">
              <a:solidFill>
                <a:srgbClr val="000000"/>
              </a:solidFill>
              <a:round/>
            </a:ln>
          </p:spPr>
          <p:style>
            <a:lnRef idx="0"/>
            <a:fillRef idx="0"/>
            <a:effectRef idx="0"/>
            <a:fontRef idx="minor"/>
          </p:style>
        </p:sp>
        <p:sp>
          <p:nvSpPr>
            <p:cNvPr id="1281" name="CustomShape 497"/>
            <p:cNvSpPr/>
            <p:nvPr/>
          </p:nvSpPr>
          <p:spPr>
            <a:xfrm>
              <a:off x="8454960" y="5405400"/>
              <a:ext cx="85320" cy="85320"/>
            </a:xfrm>
            <a:prstGeom prst="ellipse">
              <a:avLst/>
            </a:prstGeom>
            <a:solidFill>
              <a:srgbClr val="ff0000"/>
            </a:solidFill>
            <a:ln w="12600">
              <a:noFill/>
            </a:ln>
          </p:spPr>
          <p:style>
            <a:lnRef idx="0"/>
            <a:fillRef idx="0"/>
            <a:effectRef idx="0"/>
            <a:fontRef idx="minor"/>
          </p:style>
        </p:sp>
        <p:sp>
          <p:nvSpPr>
            <p:cNvPr id="1282" name="CustomShape 498"/>
            <p:cNvSpPr/>
            <p:nvPr/>
          </p:nvSpPr>
          <p:spPr>
            <a:xfrm>
              <a:off x="8454960" y="5405400"/>
              <a:ext cx="85320" cy="85320"/>
            </a:xfrm>
            <a:prstGeom prst="ellipse">
              <a:avLst/>
            </a:prstGeom>
            <a:noFill/>
            <a:ln w="3240">
              <a:solidFill>
                <a:srgbClr val="ff0000"/>
              </a:solidFill>
              <a:round/>
            </a:ln>
          </p:spPr>
          <p:style>
            <a:lnRef idx="0"/>
            <a:fillRef idx="0"/>
            <a:effectRef idx="0"/>
            <a:fontRef idx="minor"/>
          </p:style>
        </p:sp>
        <p:sp>
          <p:nvSpPr>
            <p:cNvPr id="1283" name="CustomShape 499"/>
            <p:cNvSpPr/>
            <p:nvPr/>
          </p:nvSpPr>
          <p:spPr>
            <a:xfrm>
              <a:off x="8321760" y="4405320"/>
              <a:ext cx="171000" cy="256680"/>
            </a:xfrm>
            <a:custGeom>
              <a:avLst/>
              <a:gdLst/>
              <a:ahLst/>
              <a:rect l="l" t="t" r="r" b="b"/>
              <a:pathLst>
                <a:path w="21600" h="21600">
                  <a:moveTo>
                    <a:pt x="15600" y="21600"/>
                  </a:moveTo>
                  <a:lnTo>
                    <a:pt x="0" y="3200"/>
                  </a:lnTo>
                  <a:lnTo>
                    <a:pt x="21600" y="0"/>
                  </a:lnTo>
                  <a:lnTo>
                    <a:pt x="15600" y="21600"/>
                  </a:lnTo>
                  <a:close/>
                </a:path>
              </a:pathLst>
            </a:custGeom>
            <a:solidFill>
              <a:srgbClr val="ff0000"/>
            </a:solidFill>
            <a:ln w="12600">
              <a:noFill/>
            </a:ln>
          </p:spPr>
          <p:style>
            <a:lnRef idx="0"/>
            <a:fillRef idx="0"/>
            <a:effectRef idx="0"/>
            <a:fontRef idx="minor"/>
          </p:style>
        </p:sp>
        <p:sp>
          <p:nvSpPr>
            <p:cNvPr id="1284" name="CustomShape 500"/>
            <p:cNvSpPr/>
            <p:nvPr/>
          </p:nvSpPr>
          <p:spPr>
            <a:xfrm>
              <a:off x="8321760" y="4405320"/>
              <a:ext cx="171000" cy="256680"/>
            </a:xfrm>
            <a:custGeom>
              <a:avLst/>
              <a:gdLst/>
              <a:ahLst/>
              <a:rect l="l" t="t" r="r" b="b"/>
              <a:pathLst>
                <a:path w="21600" h="21600">
                  <a:moveTo>
                    <a:pt x="15600" y="21600"/>
                  </a:moveTo>
                  <a:lnTo>
                    <a:pt x="0" y="3200"/>
                  </a:lnTo>
                  <a:lnTo>
                    <a:pt x="21600" y="0"/>
                  </a:lnTo>
                </a:path>
              </a:pathLst>
            </a:custGeom>
            <a:noFill/>
            <a:ln w="3240">
              <a:solidFill>
                <a:srgbClr val="000000"/>
              </a:solidFill>
              <a:round/>
            </a:ln>
          </p:spPr>
          <p:style>
            <a:lnRef idx="0"/>
            <a:fillRef idx="0"/>
            <a:effectRef idx="0"/>
            <a:fontRef idx="minor"/>
          </p:style>
        </p:sp>
        <p:sp>
          <p:nvSpPr>
            <p:cNvPr id="1285" name="CustomShape 501"/>
            <p:cNvSpPr/>
            <p:nvPr/>
          </p:nvSpPr>
          <p:spPr>
            <a:xfrm>
              <a:off x="8435880" y="4140360"/>
              <a:ext cx="85320" cy="85320"/>
            </a:xfrm>
            <a:prstGeom prst="ellipse">
              <a:avLst/>
            </a:prstGeom>
            <a:solidFill>
              <a:srgbClr val="ff0000"/>
            </a:solidFill>
            <a:ln w="12600">
              <a:noFill/>
            </a:ln>
          </p:spPr>
          <p:style>
            <a:lnRef idx="0"/>
            <a:fillRef idx="0"/>
            <a:effectRef idx="0"/>
            <a:fontRef idx="minor"/>
          </p:style>
        </p:sp>
        <p:sp>
          <p:nvSpPr>
            <p:cNvPr id="1286" name="CustomShape 502"/>
            <p:cNvSpPr/>
            <p:nvPr/>
          </p:nvSpPr>
          <p:spPr>
            <a:xfrm>
              <a:off x="8435880" y="4140360"/>
              <a:ext cx="85320" cy="85320"/>
            </a:xfrm>
            <a:prstGeom prst="ellipse">
              <a:avLst/>
            </a:prstGeom>
            <a:noFill/>
            <a:ln w="3240">
              <a:solidFill>
                <a:srgbClr val="ff0000"/>
              </a:solidFill>
              <a:round/>
            </a:ln>
          </p:spPr>
          <p:style>
            <a:lnRef idx="0"/>
            <a:fillRef idx="0"/>
            <a:effectRef idx="0"/>
            <a:fontRef idx="minor"/>
          </p:style>
        </p:sp>
        <p:sp>
          <p:nvSpPr>
            <p:cNvPr id="1287" name="CustomShape 503"/>
            <p:cNvSpPr/>
            <p:nvPr/>
          </p:nvSpPr>
          <p:spPr>
            <a:xfrm>
              <a:off x="8435880" y="4510080"/>
              <a:ext cx="85320" cy="85320"/>
            </a:xfrm>
            <a:prstGeom prst="ellipse">
              <a:avLst/>
            </a:prstGeom>
            <a:solidFill>
              <a:srgbClr val="ff0000"/>
            </a:solidFill>
            <a:ln w="12600">
              <a:noFill/>
            </a:ln>
          </p:spPr>
          <p:style>
            <a:lnRef idx="0"/>
            <a:fillRef idx="0"/>
            <a:effectRef idx="0"/>
            <a:fontRef idx="minor"/>
          </p:style>
        </p:sp>
        <p:sp>
          <p:nvSpPr>
            <p:cNvPr id="1288" name="CustomShape 504"/>
            <p:cNvSpPr/>
            <p:nvPr/>
          </p:nvSpPr>
          <p:spPr>
            <a:xfrm>
              <a:off x="8435880" y="4510080"/>
              <a:ext cx="85320" cy="85320"/>
            </a:xfrm>
            <a:prstGeom prst="ellipse">
              <a:avLst/>
            </a:prstGeom>
            <a:noFill/>
            <a:ln w="3240">
              <a:solidFill>
                <a:srgbClr val="ff0000"/>
              </a:solidFill>
              <a:round/>
            </a:ln>
          </p:spPr>
          <p:style>
            <a:lnRef idx="0"/>
            <a:fillRef idx="0"/>
            <a:effectRef idx="0"/>
            <a:fontRef idx="minor"/>
          </p:style>
        </p:sp>
        <p:sp>
          <p:nvSpPr>
            <p:cNvPr id="1289" name="CustomShape 505"/>
            <p:cNvSpPr/>
            <p:nvPr/>
          </p:nvSpPr>
          <p:spPr>
            <a:xfrm>
              <a:off x="8407440" y="4853160"/>
              <a:ext cx="85320" cy="85320"/>
            </a:xfrm>
            <a:prstGeom prst="ellipse">
              <a:avLst/>
            </a:prstGeom>
            <a:solidFill>
              <a:srgbClr val="ff0000"/>
            </a:solidFill>
            <a:ln w="12600">
              <a:noFill/>
            </a:ln>
          </p:spPr>
          <p:style>
            <a:lnRef idx="0"/>
            <a:fillRef idx="0"/>
            <a:effectRef idx="0"/>
            <a:fontRef idx="minor"/>
          </p:style>
        </p:sp>
        <p:sp>
          <p:nvSpPr>
            <p:cNvPr id="1290" name="CustomShape 506"/>
            <p:cNvSpPr/>
            <p:nvPr/>
          </p:nvSpPr>
          <p:spPr>
            <a:xfrm>
              <a:off x="8407440" y="4853160"/>
              <a:ext cx="85320" cy="85320"/>
            </a:xfrm>
            <a:prstGeom prst="ellipse">
              <a:avLst/>
            </a:prstGeom>
            <a:noFill/>
            <a:ln w="3240">
              <a:solidFill>
                <a:srgbClr val="ff0000"/>
              </a:solidFill>
              <a:round/>
            </a:ln>
          </p:spPr>
          <p:style>
            <a:lnRef idx="0"/>
            <a:fillRef idx="0"/>
            <a:effectRef idx="0"/>
            <a:fontRef idx="minor"/>
          </p:style>
        </p:sp>
        <p:sp>
          <p:nvSpPr>
            <p:cNvPr id="1291" name="CustomShape 507"/>
            <p:cNvSpPr/>
            <p:nvPr/>
          </p:nvSpPr>
          <p:spPr>
            <a:xfrm>
              <a:off x="8264520" y="4443480"/>
              <a:ext cx="180720" cy="247320"/>
            </a:xfrm>
            <a:custGeom>
              <a:avLst/>
              <a:gdLst/>
              <a:ahLst/>
              <a:rect l="l" t="t" r="r" b="b"/>
              <a:pathLst>
                <a:path w="21600" h="21600">
                  <a:moveTo>
                    <a:pt x="0" y="21600"/>
                  </a:moveTo>
                  <a:lnTo>
                    <a:pt x="21600" y="19108"/>
                  </a:lnTo>
                  <a:lnTo>
                    <a:pt x="6821" y="0"/>
                  </a:lnTo>
                  <a:lnTo>
                    <a:pt x="0" y="21600"/>
                  </a:lnTo>
                  <a:close/>
                </a:path>
              </a:pathLst>
            </a:custGeom>
            <a:solidFill>
              <a:srgbClr val="ef0000"/>
            </a:solidFill>
            <a:ln w="12600">
              <a:noFill/>
            </a:ln>
          </p:spPr>
          <p:style>
            <a:lnRef idx="0"/>
            <a:fillRef idx="0"/>
            <a:effectRef idx="0"/>
            <a:fontRef idx="minor"/>
          </p:style>
        </p:sp>
        <p:sp>
          <p:nvSpPr>
            <p:cNvPr id="1292" name="CustomShape 508"/>
            <p:cNvSpPr/>
            <p:nvPr/>
          </p:nvSpPr>
          <p:spPr>
            <a:xfrm>
              <a:off x="8264520" y="4443480"/>
              <a:ext cx="180720" cy="247320"/>
            </a:xfrm>
            <a:custGeom>
              <a:avLst/>
              <a:gdLst/>
              <a:ahLst/>
              <a:rect l="l" t="t" r="r" b="b"/>
              <a:pathLst>
                <a:path w="21600" h="21600">
                  <a:moveTo>
                    <a:pt x="0" y="21600"/>
                  </a:moveTo>
                  <a:lnTo>
                    <a:pt x="21600" y="19108"/>
                  </a:lnTo>
                  <a:lnTo>
                    <a:pt x="6821" y="0"/>
                  </a:lnTo>
                </a:path>
              </a:pathLst>
            </a:custGeom>
            <a:noFill/>
            <a:ln w="3240">
              <a:solidFill>
                <a:srgbClr val="000000"/>
              </a:solidFill>
              <a:round/>
            </a:ln>
          </p:spPr>
          <p:style>
            <a:lnRef idx="0"/>
            <a:fillRef idx="0"/>
            <a:effectRef idx="0"/>
            <a:fontRef idx="minor"/>
          </p:style>
        </p:sp>
        <p:sp>
          <p:nvSpPr>
            <p:cNvPr id="1293" name="CustomShape 509"/>
            <p:cNvSpPr/>
            <p:nvPr/>
          </p:nvSpPr>
          <p:spPr>
            <a:xfrm>
              <a:off x="8209080" y="4519440"/>
              <a:ext cx="83880" cy="85320"/>
            </a:xfrm>
            <a:prstGeom prst="ellipse">
              <a:avLst/>
            </a:prstGeom>
            <a:solidFill>
              <a:srgbClr val="ff0000"/>
            </a:solidFill>
            <a:ln w="12600">
              <a:noFill/>
            </a:ln>
          </p:spPr>
          <p:style>
            <a:lnRef idx="0"/>
            <a:fillRef idx="0"/>
            <a:effectRef idx="0"/>
            <a:fontRef idx="minor"/>
          </p:style>
        </p:sp>
        <p:sp>
          <p:nvSpPr>
            <p:cNvPr id="1294" name="CustomShape 510"/>
            <p:cNvSpPr/>
            <p:nvPr/>
          </p:nvSpPr>
          <p:spPr>
            <a:xfrm>
              <a:off x="8209080" y="4519440"/>
              <a:ext cx="83880" cy="85320"/>
            </a:xfrm>
            <a:prstGeom prst="ellipse">
              <a:avLst/>
            </a:prstGeom>
            <a:noFill/>
            <a:ln w="3240">
              <a:solidFill>
                <a:srgbClr val="ff0000"/>
              </a:solidFill>
              <a:round/>
            </a:ln>
          </p:spPr>
          <p:style>
            <a:lnRef idx="0"/>
            <a:fillRef idx="0"/>
            <a:effectRef idx="0"/>
            <a:fontRef idx="minor"/>
          </p:style>
        </p:sp>
        <p:sp>
          <p:nvSpPr>
            <p:cNvPr id="1295" name="CustomShape 511"/>
            <p:cNvSpPr/>
            <p:nvPr/>
          </p:nvSpPr>
          <p:spPr>
            <a:xfrm>
              <a:off x="8142120" y="4443480"/>
              <a:ext cx="178920" cy="247320"/>
            </a:xfrm>
            <a:custGeom>
              <a:avLst/>
              <a:gdLst/>
              <a:ahLst/>
              <a:rect l="l" t="t" r="r" b="b"/>
              <a:pathLst>
                <a:path w="21600" h="21600">
                  <a:moveTo>
                    <a:pt x="14719" y="21600"/>
                  </a:moveTo>
                  <a:lnTo>
                    <a:pt x="0" y="2492"/>
                  </a:lnTo>
                  <a:lnTo>
                    <a:pt x="21600" y="0"/>
                  </a:lnTo>
                  <a:lnTo>
                    <a:pt x="14719" y="21600"/>
                  </a:lnTo>
                  <a:close/>
                </a:path>
              </a:pathLst>
            </a:custGeom>
            <a:solidFill>
              <a:srgbClr val="ef0000"/>
            </a:solidFill>
            <a:ln w="12600">
              <a:noFill/>
            </a:ln>
          </p:spPr>
          <p:style>
            <a:lnRef idx="0"/>
            <a:fillRef idx="0"/>
            <a:effectRef idx="0"/>
            <a:fontRef idx="minor"/>
          </p:style>
        </p:sp>
        <p:sp>
          <p:nvSpPr>
            <p:cNvPr id="1296" name="CustomShape 512"/>
            <p:cNvSpPr/>
            <p:nvPr/>
          </p:nvSpPr>
          <p:spPr>
            <a:xfrm>
              <a:off x="8142120" y="4443480"/>
              <a:ext cx="178920" cy="247320"/>
            </a:xfrm>
            <a:custGeom>
              <a:avLst/>
              <a:gdLst/>
              <a:ahLst/>
              <a:rect l="l" t="t" r="r" b="b"/>
              <a:pathLst>
                <a:path w="21600" h="21600">
                  <a:moveTo>
                    <a:pt x="14779" y="21600"/>
                  </a:moveTo>
                  <a:lnTo>
                    <a:pt x="0" y="2492"/>
                  </a:lnTo>
                  <a:lnTo>
                    <a:pt x="21600" y="0"/>
                  </a:lnTo>
                </a:path>
              </a:pathLst>
            </a:custGeom>
            <a:noFill/>
            <a:ln w="3240">
              <a:solidFill>
                <a:srgbClr val="000000"/>
              </a:solidFill>
              <a:round/>
            </a:ln>
          </p:spPr>
          <p:style>
            <a:lnRef idx="0"/>
            <a:fillRef idx="0"/>
            <a:effectRef idx="0"/>
            <a:fontRef idx="minor"/>
          </p:style>
        </p:sp>
        <p:sp>
          <p:nvSpPr>
            <p:cNvPr id="1297" name="CustomShape 513"/>
            <p:cNvSpPr/>
            <p:nvPr/>
          </p:nvSpPr>
          <p:spPr>
            <a:xfrm>
              <a:off x="8264520" y="4662360"/>
              <a:ext cx="180720" cy="247320"/>
            </a:xfrm>
            <a:custGeom>
              <a:avLst/>
              <a:gdLst/>
              <a:ahLst/>
              <a:rect l="l" t="t" r="r" b="b"/>
              <a:pathLst>
                <a:path w="21600" h="21600">
                  <a:moveTo>
                    <a:pt x="15916" y="21600"/>
                  </a:moveTo>
                  <a:lnTo>
                    <a:pt x="0" y="2492"/>
                  </a:lnTo>
                  <a:lnTo>
                    <a:pt x="21600" y="0"/>
                  </a:lnTo>
                  <a:lnTo>
                    <a:pt x="15916" y="21600"/>
                  </a:lnTo>
                  <a:close/>
                </a:path>
              </a:pathLst>
            </a:custGeom>
            <a:solidFill>
              <a:srgbClr val="ff4000"/>
            </a:solidFill>
            <a:ln w="12600">
              <a:noFill/>
            </a:ln>
          </p:spPr>
          <p:style>
            <a:lnRef idx="0"/>
            <a:fillRef idx="0"/>
            <a:effectRef idx="0"/>
            <a:fontRef idx="minor"/>
          </p:style>
        </p:sp>
        <p:sp>
          <p:nvSpPr>
            <p:cNvPr id="1298" name="CustomShape 514"/>
            <p:cNvSpPr/>
            <p:nvPr/>
          </p:nvSpPr>
          <p:spPr>
            <a:xfrm>
              <a:off x="8264520" y="4662360"/>
              <a:ext cx="180720" cy="247320"/>
            </a:xfrm>
            <a:custGeom>
              <a:avLst/>
              <a:gdLst/>
              <a:ahLst/>
              <a:rect l="l" t="t" r="r" b="b"/>
              <a:pathLst>
                <a:path w="21600" h="21600">
                  <a:moveTo>
                    <a:pt x="15916" y="21600"/>
                  </a:moveTo>
                  <a:lnTo>
                    <a:pt x="0" y="2492"/>
                  </a:lnTo>
                  <a:lnTo>
                    <a:pt x="21600" y="0"/>
                  </a:lnTo>
                </a:path>
              </a:pathLst>
            </a:custGeom>
            <a:noFill/>
            <a:ln w="3240">
              <a:solidFill>
                <a:srgbClr val="000000"/>
              </a:solidFill>
              <a:round/>
            </a:ln>
          </p:spPr>
          <p:style>
            <a:lnRef idx="0"/>
            <a:fillRef idx="0"/>
            <a:effectRef idx="0"/>
            <a:fontRef idx="minor"/>
          </p:style>
        </p:sp>
        <p:sp>
          <p:nvSpPr>
            <p:cNvPr id="1299" name="CustomShape 515"/>
            <p:cNvSpPr/>
            <p:nvPr/>
          </p:nvSpPr>
          <p:spPr>
            <a:xfrm>
              <a:off x="8132760" y="4643280"/>
              <a:ext cx="85320" cy="85320"/>
            </a:xfrm>
            <a:prstGeom prst="ellipse">
              <a:avLst/>
            </a:prstGeom>
            <a:solidFill>
              <a:srgbClr val="ff0000"/>
            </a:solidFill>
            <a:ln w="12600">
              <a:noFill/>
            </a:ln>
          </p:spPr>
          <p:style>
            <a:lnRef idx="0"/>
            <a:fillRef idx="0"/>
            <a:effectRef idx="0"/>
            <a:fontRef idx="minor"/>
          </p:style>
        </p:sp>
        <p:sp>
          <p:nvSpPr>
            <p:cNvPr id="1300" name="CustomShape 516"/>
            <p:cNvSpPr/>
            <p:nvPr/>
          </p:nvSpPr>
          <p:spPr>
            <a:xfrm>
              <a:off x="8132760" y="4643280"/>
              <a:ext cx="85320" cy="85320"/>
            </a:xfrm>
            <a:prstGeom prst="ellipse">
              <a:avLst/>
            </a:prstGeom>
            <a:noFill/>
            <a:ln w="3240">
              <a:solidFill>
                <a:srgbClr val="ff0000"/>
              </a:solidFill>
              <a:round/>
            </a:ln>
          </p:spPr>
          <p:style>
            <a:lnRef idx="0"/>
            <a:fillRef idx="0"/>
            <a:effectRef idx="0"/>
            <a:fontRef idx="minor"/>
          </p:style>
        </p:sp>
        <p:sp>
          <p:nvSpPr>
            <p:cNvPr id="1301" name="CustomShape 517"/>
            <p:cNvSpPr/>
            <p:nvPr/>
          </p:nvSpPr>
          <p:spPr>
            <a:xfrm>
              <a:off x="8094600" y="4471920"/>
              <a:ext cx="169560" cy="247320"/>
            </a:xfrm>
            <a:custGeom>
              <a:avLst/>
              <a:gdLst/>
              <a:ahLst/>
              <a:rect l="l" t="t" r="r" b="b"/>
              <a:pathLst>
                <a:path w="21600" h="21600">
                  <a:moveTo>
                    <a:pt x="0" y="21600"/>
                  </a:moveTo>
                  <a:lnTo>
                    <a:pt x="21600" y="19108"/>
                  </a:lnTo>
                  <a:lnTo>
                    <a:pt x="6056" y="0"/>
                  </a:lnTo>
                  <a:lnTo>
                    <a:pt x="0" y="21600"/>
                  </a:lnTo>
                  <a:close/>
                </a:path>
              </a:pathLst>
            </a:custGeom>
            <a:solidFill>
              <a:srgbClr val="cf0000"/>
            </a:solidFill>
            <a:ln w="12600">
              <a:noFill/>
            </a:ln>
          </p:spPr>
          <p:style>
            <a:lnRef idx="0"/>
            <a:fillRef idx="0"/>
            <a:effectRef idx="0"/>
            <a:fontRef idx="minor"/>
          </p:style>
        </p:sp>
        <p:sp>
          <p:nvSpPr>
            <p:cNvPr id="1302" name="CustomShape 518"/>
            <p:cNvSpPr/>
            <p:nvPr/>
          </p:nvSpPr>
          <p:spPr>
            <a:xfrm>
              <a:off x="8094600" y="4471920"/>
              <a:ext cx="169560" cy="247320"/>
            </a:xfrm>
            <a:custGeom>
              <a:avLst/>
              <a:gdLst/>
              <a:ahLst/>
              <a:rect l="l" t="t" r="r" b="b"/>
              <a:pathLst>
                <a:path w="21600" h="21600">
                  <a:moveTo>
                    <a:pt x="0" y="21600"/>
                  </a:moveTo>
                  <a:lnTo>
                    <a:pt x="21600" y="19108"/>
                  </a:lnTo>
                  <a:lnTo>
                    <a:pt x="6000" y="0"/>
                  </a:lnTo>
                </a:path>
              </a:pathLst>
            </a:custGeom>
            <a:noFill/>
            <a:ln w="3240">
              <a:solidFill>
                <a:srgbClr val="000000"/>
              </a:solidFill>
              <a:round/>
            </a:ln>
          </p:spPr>
          <p:style>
            <a:lnRef idx="0"/>
            <a:fillRef idx="0"/>
            <a:effectRef idx="0"/>
            <a:fontRef idx="minor"/>
          </p:style>
        </p:sp>
        <p:sp>
          <p:nvSpPr>
            <p:cNvPr id="1303" name="CustomShape 519"/>
            <p:cNvSpPr/>
            <p:nvPr/>
          </p:nvSpPr>
          <p:spPr>
            <a:xfrm>
              <a:off x="8218440" y="4691160"/>
              <a:ext cx="178920" cy="256680"/>
            </a:xfrm>
            <a:custGeom>
              <a:avLst/>
              <a:gdLst/>
              <a:ahLst/>
              <a:rect l="l" t="t" r="r" b="b"/>
              <a:pathLst>
                <a:path w="21600" h="21600">
                  <a:moveTo>
                    <a:pt x="0" y="21600"/>
                  </a:moveTo>
                  <a:lnTo>
                    <a:pt x="21600" y="18400"/>
                  </a:lnTo>
                  <a:lnTo>
                    <a:pt x="5543" y="0"/>
                  </a:lnTo>
                  <a:lnTo>
                    <a:pt x="0" y="21600"/>
                  </a:lnTo>
                  <a:close/>
                </a:path>
              </a:pathLst>
            </a:custGeom>
            <a:solidFill>
              <a:srgbClr val="ff3000"/>
            </a:solidFill>
            <a:ln w="12600">
              <a:noFill/>
            </a:ln>
          </p:spPr>
          <p:style>
            <a:lnRef idx="0"/>
            <a:fillRef idx="0"/>
            <a:effectRef idx="0"/>
            <a:fontRef idx="minor"/>
          </p:style>
        </p:sp>
        <p:sp>
          <p:nvSpPr>
            <p:cNvPr id="1304" name="CustomShape 520"/>
            <p:cNvSpPr/>
            <p:nvPr/>
          </p:nvSpPr>
          <p:spPr>
            <a:xfrm>
              <a:off x="8218440" y="4691160"/>
              <a:ext cx="178920" cy="256680"/>
            </a:xfrm>
            <a:custGeom>
              <a:avLst/>
              <a:gdLst/>
              <a:ahLst/>
              <a:rect l="l" t="t" r="r" b="b"/>
              <a:pathLst>
                <a:path w="21600" h="21600">
                  <a:moveTo>
                    <a:pt x="0" y="21600"/>
                  </a:moveTo>
                  <a:lnTo>
                    <a:pt x="21600" y="18400"/>
                  </a:lnTo>
                  <a:lnTo>
                    <a:pt x="5684" y="0"/>
                  </a:lnTo>
                </a:path>
              </a:pathLst>
            </a:custGeom>
            <a:noFill/>
            <a:ln w="3240">
              <a:solidFill>
                <a:srgbClr val="000000"/>
              </a:solidFill>
              <a:round/>
            </a:ln>
          </p:spPr>
          <p:style>
            <a:lnRef idx="0"/>
            <a:fillRef idx="0"/>
            <a:effectRef idx="0"/>
            <a:fontRef idx="minor"/>
          </p:style>
        </p:sp>
        <p:sp>
          <p:nvSpPr>
            <p:cNvPr id="1305" name="CustomShape 521"/>
            <p:cNvSpPr/>
            <p:nvPr/>
          </p:nvSpPr>
          <p:spPr>
            <a:xfrm>
              <a:off x="8218440" y="4910040"/>
              <a:ext cx="178920" cy="256680"/>
            </a:xfrm>
            <a:custGeom>
              <a:avLst/>
              <a:gdLst/>
              <a:ahLst/>
              <a:rect l="l" t="t" r="r" b="b"/>
              <a:pathLst>
                <a:path w="21600" h="21600">
                  <a:moveTo>
                    <a:pt x="14719" y="21600"/>
                  </a:moveTo>
                  <a:lnTo>
                    <a:pt x="0" y="3200"/>
                  </a:lnTo>
                  <a:lnTo>
                    <a:pt x="21600" y="0"/>
                  </a:lnTo>
                  <a:lnTo>
                    <a:pt x="14719" y="21600"/>
                  </a:lnTo>
                  <a:close/>
                </a:path>
              </a:pathLst>
            </a:custGeom>
            <a:solidFill>
              <a:srgbClr val="ff8f00"/>
            </a:solidFill>
            <a:ln w="12600">
              <a:noFill/>
            </a:ln>
          </p:spPr>
          <p:style>
            <a:lnRef idx="0"/>
            <a:fillRef idx="0"/>
            <a:effectRef idx="0"/>
            <a:fontRef idx="minor"/>
          </p:style>
        </p:sp>
        <p:sp>
          <p:nvSpPr>
            <p:cNvPr id="1306" name="CustomShape 522"/>
            <p:cNvSpPr/>
            <p:nvPr/>
          </p:nvSpPr>
          <p:spPr>
            <a:xfrm>
              <a:off x="8218440" y="4910040"/>
              <a:ext cx="178920" cy="256680"/>
            </a:xfrm>
            <a:custGeom>
              <a:avLst/>
              <a:gdLst/>
              <a:ahLst/>
              <a:rect l="l" t="t" r="r" b="b"/>
              <a:pathLst>
                <a:path w="21600" h="21600">
                  <a:moveTo>
                    <a:pt x="14779" y="21600"/>
                  </a:moveTo>
                  <a:lnTo>
                    <a:pt x="0" y="3200"/>
                  </a:lnTo>
                  <a:lnTo>
                    <a:pt x="21600" y="0"/>
                  </a:lnTo>
                </a:path>
              </a:pathLst>
            </a:custGeom>
            <a:noFill/>
            <a:ln w="3240">
              <a:solidFill>
                <a:srgbClr val="000000"/>
              </a:solidFill>
              <a:round/>
            </a:ln>
          </p:spPr>
          <p:style>
            <a:lnRef idx="0"/>
            <a:fillRef idx="0"/>
            <a:effectRef idx="0"/>
            <a:fontRef idx="minor"/>
          </p:style>
        </p:sp>
        <p:sp>
          <p:nvSpPr>
            <p:cNvPr id="1307" name="CustomShape 523"/>
            <p:cNvSpPr/>
            <p:nvPr/>
          </p:nvSpPr>
          <p:spPr>
            <a:xfrm>
              <a:off x="8321760" y="4149720"/>
              <a:ext cx="85320" cy="85320"/>
            </a:xfrm>
            <a:prstGeom prst="ellipse">
              <a:avLst/>
            </a:prstGeom>
            <a:solidFill>
              <a:srgbClr val="ff0000"/>
            </a:solidFill>
            <a:ln w="12600">
              <a:noFill/>
            </a:ln>
          </p:spPr>
          <p:style>
            <a:lnRef idx="0"/>
            <a:fillRef idx="0"/>
            <a:effectRef idx="0"/>
            <a:fontRef idx="minor"/>
          </p:style>
        </p:sp>
        <p:sp>
          <p:nvSpPr>
            <p:cNvPr id="1308" name="CustomShape 524"/>
            <p:cNvSpPr/>
            <p:nvPr/>
          </p:nvSpPr>
          <p:spPr>
            <a:xfrm>
              <a:off x="8321760" y="4149720"/>
              <a:ext cx="85320" cy="85320"/>
            </a:xfrm>
            <a:prstGeom prst="ellipse">
              <a:avLst/>
            </a:prstGeom>
            <a:noFill/>
            <a:ln w="3240">
              <a:solidFill>
                <a:srgbClr val="ff0000"/>
              </a:solidFill>
              <a:round/>
            </a:ln>
          </p:spPr>
          <p:style>
            <a:lnRef idx="0"/>
            <a:fillRef idx="0"/>
            <a:effectRef idx="0"/>
            <a:fontRef idx="minor"/>
          </p:style>
        </p:sp>
        <p:sp>
          <p:nvSpPr>
            <p:cNvPr id="1309" name="CustomShape 525"/>
            <p:cNvSpPr/>
            <p:nvPr/>
          </p:nvSpPr>
          <p:spPr>
            <a:xfrm>
              <a:off x="8273880" y="5129280"/>
              <a:ext cx="85320" cy="85320"/>
            </a:xfrm>
            <a:prstGeom prst="ellipse">
              <a:avLst/>
            </a:prstGeom>
            <a:solidFill>
              <a:srgbClr val="ff0000"/>
            </a:solidFill>
            <a:ln w="12600">
              <a:noFill/>
            </a:ln>
          </p:spPr>
          <p:style>
            <a:lnRef idx="0"/>
            <a:fillRef idx="0"/>
            <a:effectRef idx="0"/>
            <a:fontRef idx="minor"/>
          </p:style>
        </p:sp>
        <p:sp>
          <p:nvSpPr>
            <p:cNvPr id="1310" name="CustomShape 526"/>
            <p:cNvSpPr/>
            <p:nvPr/>
          </p:nvSpPr>
          <p:spPr>
            <a:xfrm>
              <a:off x="8273880" y="5129280"/>
              <a:ext cx="85320" cy="85320"/>
            </a:xfrm>
            <a:prstGeom prst="ellipse">
              <a:avLst/>
            </a:prstGeom>
            <a:noFill/>
            <a:ln w="3240">
              <a:solidFill>
                <a:srgbClr val="ff0000"/>
              </a:solidFill>
              <a:round/>
            </a:ln>
          </p:spPr>
          <p:style>
            <a:lnRef idx="0"/>
            <a:fillRef idx="0"/>
            <a:effectRef idx="0"/>
            <a:fontRef idx="minor"/>
          </p:style>
        </p:sp>
        <p:sp>
          <p:nvSpPr>
            <p:cNvPr id="1311" name="CustomShape 527"/>
            <p:cNvSpPr/>
            <p:nvPr/>
          </p:nvSpPr>
          <p:spPr>
            <a:xfrm>
              <a:off x="7970760" y="4471920"/>
              <a:ext cx="171000" cy="247320"/>
            </a:xfrm>
            <a:custGeom>
              <a:avLst/>
              <a:gdLst/>
              <a:ahLst/>
              <a:rect l="l" t="t" r="r" b="b"/>
              <a:pathLst>
                <a:path w="21600" h="21600">
                  <a:moveTo>
                    <a:pt x="15600" y="21600"/>
                  </a:moveTo>
                  <a:lnTo>
                    <a:pt x="0" y="2492"/>
                  </a:lnTo>
                  <a:lnTo>
                    <a:pt x="21600" y="0"/>
                  </a:lnTo>
                  <a:lnTo>
                    <a:pt x="15600" y="21600"/>
                  </a:lnTo>
                  <a:close/>
                </a:path>
              </a:pathLst>
            </a:custGeom>
            <a:solidFill>
              <a:srgbClr val="cf0000"/>
            </a:solidFill>
            <a:ln w="12600">
              <a:noFill/>
            </a:ln>
          </p:spPr>
          <p:style>
            <a:lnRef idx="0"/>
            <a:fillRef idx="0"/>
            <a:effectRef idx="0"/>
            <a:fontRef idx="minor"/>
          </p:style>
        </p:sp>
        <p:sp>
          <p:nvSpPr>
            <p:cNvPr id="1312" name="CustomShape 528"/>
            <p:cNvSpPr/>
            <p:nvPr/>
          </p:nvSpPr>
          <p:spPr>
            <a:xfrm>
              <a:off x="7970760" y="4471920"/>
              <a:ext cx="171000" cy="247320"/>
            </a:xfrm>
            <a:custGeom>
              <a:avLst/>
              <a:gdLst/>
              <a:ahLst/>
              <a:rect l="l" t="t" r="r" b="b"/>
              <a:pathLst>
                <a:path w="21600" h="21600">
                  <a:moveTo>
                    <a:pt x="15600" y="21600"/>
                  </a:moveTo>
                  <a:lnTo>
                    <a:pt x="0" y="2492"/>
                  </a:lnTo>
                  <a:lnTo>
                    <a:pt x="21600" y="0"/>
                  </a:lnTo>
                </a:path>
              </a:pathLst>
            </a:custGeom>
            <a:noFill/>
            <a:ln w="3240">
              <a:solidFill>
                <a:srgbClr val="000000"/>
              </a:solidFill>
              <a:round/>
            </a:ln>
          </p:spPr>
          <p:style>
            <a:lnRef idx="0"/>
            <a:fillRef idx="0"/>
            <a:effectRef idx="0"/>
            <a:fontRef idx="minor"/>
          </p:style>
        </p:sp>
        <p:sp>
          <p:nvSpPr>
            <p:cNvPr id="1313" name="CustomShape 529"/>
            <p:cNvSpPr/>
            <p:nvPr/>
          </p:nvSpPr>
          <p:spPr>
            <a:xfrm>
              <a:off x="8094600" y="4691160"/>
              <a:ext cx="169560" cy="256680"/>
            </a:xfrm>
            <a:custGeom>
              <a:avLst/>
              <a:gdLst/>
              <a:ahLst/>
              <a:rect l="l" t="t" r="r" b="b"/>
              <a:pathLst>
                <a:path w="21600" h="21600">
                  <a:moveTo>
                    <a:pt x="15746" y="21600"/>
                  </a:moveTo>
                  <a:lnTo>
                    <a:pt x="0" y="2400"/>
                  </a:lnTo>
                  <a:lnTo>
                    <a:pt x="21600" y="0"/>
                  </a:lnTo>
                  <a:lnTo>
                    <a:pt x="15746" y="21600"/>
                  </a:lnTo>
                  <a:close/>
                </a:path>
              </a:pathLst>
            </a:custGeom>
            <a:solidFill>
              <a:srgbClr val="ff3000"/>
            </a:solidFill>
            <a:ln w="12600">
              <a:noFill/>
            </a:ln>
          </p:spPr>
          <p:style>
            <a:lnRef idx="0"/>
            <a:fillRef idx="0"/>
            <a:effectRef idx="0"/>
            <a:fontRef idx="minor"/>
          </p:style>
        </p:sp>
        <p:sp>
          <p:nvSpPr>
            <p:cNvPr id="1314" name="CustomShape 530"/>
            <p:cNvSpPr/>
            <p:nvPr/>
          </p:nvSpPr>
          <p:spPr>
            <a:xfrm>
              <a:off x="8094600" y="4691160"/>
              <a:ext cx="169560" cy="256680"/>
            </a:xfrm>
            <a:custGeom>
              <a:avLst/>
              <a:gdLst/>
              <a:ahLst/>
              <a:rect l="l" t="t" r="r" b="b"/>
              <a:pathLst>
                <a:path w="21600" h="21600">
                  <a:moveTo>
                    <a:pt x="15600" y="21600"/>
                  </a:moveTo>
                  <a:lnTo>
                    <a:pt x="0" y="2400"/>
                  </a:lnTo>
                  <a:lnTo>
                    <a:pt x="21600" y="0"/>
                  </a:lnTo>
                </a:path>
              </a:pathLst>
            </a:custGeom>
            <a:noFill/>
            <a:ln w="3240">
              <a:solidFill>
                <a:srgbClr val="000000"/>
              </a:solidFill>
              <a:round/>
            </a:ln>
          </p:spPr>
          <p:style>
            <a:lnRef idx="0"/>
            <a:fillRef idx="0"/>
            <a:effectRef idx="0"/>
            <a:fontRef idx="minor"/>
          </p:style>
        </p:sp>
        <p:sp>
          <p:nvSpPr>
            <p:cNvPr id="1315" name="CustomShape 531"/>
            <p:cNvSpPr/>
            <p:nvPr/>
          </p:nvSpPr>
          <p:spPr>
            <a:xfrm>
              <a:off x="8008920" y="4719600"/>
              <a:ext cx="85320" cy="85320"/>
            </a:xfrm>
            <a:prstGeom prst="ellipse">
              <a:avLst/>
            </a:prstGeom>
            <a:solidFill>
              <a:srgbClr val="ff0000"/>
            </a:solidFill>
            <a:ln w="12600">
              <a:noFill/>
            </a:ln>
          </p:spPr>
          <p:style>
            <a:lnRef idx="0"/>
            <a:fillRef idx="0"/>
            <a:effectRef idx="0"/>
            <a:fontRef idx="minor"/>
          </p:style>
        </p:sp>
        <p:sp>
          <p:nvSpPr>
            <p:cNvPr id="1316" name="CustomShape 532"/>
            <p:cNvSpPr/>
            <p:nvPr/>
          </p:nvSpPr>
          <p:spPr>
            <a:xfrm>
              <a:off x="8008920" y="4719600"/>
              <a:ext cx="85320" cy="85320"/>
            </a:xfrm>
            <a:prstGeom prst="ellipse">
              <a:avLst/>
            </a:prstGeom>
            <a:noFill/>
            <a:ln w="3240">
              <a:solidFill>
                <a:srgbClr val="ff0000"/>
              </a:solidFill>
              <a:round/>
            </a:ln>
          </p:spPr>
          <p:style>
            <a:lnRef idx="0"/>
            <a:fillRef idx="0"/>
            <a:effectRef idx="0"/>
            <a:fontRef idx="minor"/>
          </p:style>
        </p:sp>
        <p:sp>
          <p:nvSpPr>
            <p:cNvPr id="1317" name="CustomShape 533"/>
            <p:cNvSpPr/>
            <p:nvPr/>
          </p:nvSpPr>
          <p:spPr>
            <a:xfrm>
              <a:off x="9043920" y="4843440"/>
              <a:ext cx="85320" cy="85320"/>
            </a:xfrm>
            <a:prstGeom prst="ellipse">
              <a:avLst/>
            </a:prstGeom>
            <a:noFill/>
            <a:ln w="3240">
              <a:solidFill>
                <a:srgbClr val="ff0000"/>
              </a:solidFill>
              <a:round/>
            </a:ln>
          </p:spPr>
          <p:style>
            <a:lnRef idx="0"/>
            <a:fillRef idx="0"/>
            <a:effectRef idx="0"/>
            <a:fontRef idx="minor"/>
          </p:style>
        </p:sp>
        <p:sp>
          <p:nvSpPr>
            <p:cNvPr id="1318" name="CustomShape 534"/>
            <p:cNvSpPr/>
            <p:nvPr/>
          </p:nvSpPr>
          <p:spPr>
            <a:xfrm>
              <a:off x="9120240" y="5129280"/>
              <a:ext cx="85320" cy="85320"/>
            </a:xfrm>
            <a:prstGeom prst="ellipse">
              <a:avLst/>
            </a:prstGeom>
            <a:solidFill>
              <a:srgbClr val="ff0000"/>
            </a:solidFill>
            <a:ln w="3240">
              <a:solidFill>
                <a:srgbClr val="ff0000"/>
              </a:solidFill>
              <a:round/>
            </a:ln>
          </p:spPr>
          <p:style>
            <a:lnRef idx="0"/>
            <a:fillRef idx="0"/>
            <a:effectRef idx="0"/>
            <a:fontRef idx="minor"/>
          </p:style>
        </p:sp>
      </p:grpSp>
      <p:grpSp>
        <p:nvGrpSpPr>
          <p:cNvPr id="1319" name="Group 535"/>
          <p:cNvGrpSpPr/>
          <p:nvPr/>
        </p:nvGrpSpPr>
        <p:grpSpPr>
          <a:xfrm>
            <a:off x="1985400" y="7823160"/>
            <a:ext cx="3068640" cy="1269720"/>
            <a:chOff x="1985400" y="7823160"/>
            <a:chExt cx="3068640" cy="1269720"/>
          </a:xfrm>
        </p:grpSpPr>
        <p:sp>
          <p:nvSpPr>
            <p:cNvPr id="1320" name="Line 536"/>
            <p:cNvSpPr/>
            <p:nvPr/>
          </p:nvSpPr>
          <p:spPr>
            <a:xfrm>
              <a:off x="2701080" y="7823160"/>
              <a:ext cx="1269720" cy="1269720"/>
            </a:xfrm>
            <a:prstGeom prst="line">
              <a:avLst/>
            </a:prstGeom>
            <a:ln w="12600">
              <a:noFill/>
            </a:ln>
          </p:spPr>
          <p:style>
            <a:lnRef idx="0"/>
            <a:fillRef idx="0"/>
            <a:effectRef idx="0"/>
            <a:fontRef idx="minor"/>
          </p:style>
          <p:txBody>
            <a:bodyPr lIns="45720" rIns="45720" anchor="ctr" anchorCtr="1">
              <a:noAutofit/>
            </a:bodyPr>
            <a:p>
              <a:pPr>
                <a:lnSpc>
                  <a:spcPct val="100000"/>
                </a:lnSpc>
              </a:pPr>
              <a:r>
                <a:rPr b="0" lang="pt-BR" sz="2400" spc="-1" strike="noStrike">
                  <a:solidFill>
                    <a:srgbClr val="000000"/>
                  </a:solidFill>
                  <a:latin typeface="Arial"/>
                  <a:ea typeface="Arial"/>
                </a:rPr>
                <a:t>Prediction:</a:t>
              </a:r>
              <a:endParaRPr b="0" lang="pt-BR" sz="2400" spc="-1" strike="noStrike">
                <a:latin typeface="Arial"/>
              </a:endParaRPr>
            </a:p>
          </p:txBody>
        </p:sp>
        <p:pic>
          <p:nvPicPr>
            <p:cNvPr id="1321" name="txp_fig" descr="txp_fig"/>
            <p:cNvPicPr/>
            <p:nvPr/>
          </p:nvPicPr>
          <p:blipFill>
            <a:blip r:embed="rId1"/>
            <a:stretch/>
          </p:blipFill>
          <p:spPr>
            <a:xfrm>
              <a:off x="1985400" y="8311680"/>
              <a:ext cx="3068640" cy="352440"/>
            </a:xfrm>
            <a:prstGeom prst="rect">
              <a:avLst/>
            </a:prstGeom>
            <a:ln w="12600">
              <a:noFill/>
            </a:ln>
          </p:spPr>
        </p:pic>
      </p:grpSp>
      <p:grpSp>
        <p:nvGrpSpPr>
          <p:cNvPr id="1322" name="Group 537"/>
          <p:cNvGrpSpPr/>
          <p:nvPr/>
        </p:nvGrpSpPr>
        <p:grpSpPr>
          <a:xfrm>
            <a:off x="7188120" y="7823160"/>
            <a:ext cx="4728960" cy="1269720"/>
            <a:chOff x="7188120" y="7823160"/>
            <a:chExt cx="4728960" cy="1269720"/>
          </a:xfrm>
        </p:grpSpPr>
        <p:sp>
          <p:nvSpPr>
            <p:cNvPr id="1323" name="Line 538"/>
            <p:cNvSpPr/>
            <p:nvPr/>
          </p:nvSpPr>
          <p:spPr>
            <a:xfrm>
              <a:off x="7873920" y="7823160"/>
              <a:ext cx="1269720" cy="1269720"/>
            </a:xfrm>
            <a:prstGeom prst="line">
              <a:avLst/>
            </a:prstGeom>
            <a:ln w="12600">
              <a:noFill/>
            </a:ln>
          </p:spPr>
          <p:style>
            <a:lnRef idx="0"/>
            <a:fillRef idx="0"/>
            <a:effectRef idx="0"/>
            <a:fontRef idx="minor"/>
          </p:style>
          <p:txBody>
            <a:bodyPr lIns="45720" rIns="45720" anchor="ctr" anchorCtr="1">
              <a:noAutofit/>
            </a:bodyPr>
            <a:p>
              <a:pPr>
                <a:lnSpc>
                  <a:spcPct val="100000"/>
                </a:lnSpc>
              </a:pPr>
              <a:r>
                <a:rPr b="0" lang="pt-BR" sz="2400" spc="-1" strike="noStrike">
                  <a:solidFill>
                    <a:srgbClr val="000000"/>
                  </a:solidFill>
                  <a:latin typeface="Arial"/>
                  <a:ea typeface="Arial"/>
                </a:rPr>
                <a:t>Prediction:</a:t>
              </a:r>
              <a:endParaRPr b="0" lang="pt-BR" sz="2400" spc="-1" strike="noStrike">
                <a:latin typeface="Arial"/>
              </a:endParaRPr>
            </a:p>
          </p:txBody>
        </p:sp>
        <p:pic>
          <p:nvPicPr>
            <p:cNvPr id="1324" name="txp_fig" descr="txp_fig"/>
            <p:cNvPicPr/>
            <p:nvPr/>
          </p:nvPicPr>
          <p:blipFill>
            <a:blip r:embed="rId2"/>
            <a:stretch/>
          </p:blipFill>
          <p:spPr>
            <a:xfrm>
              <a:off x="7188120" y="8330400"/>
              <a:ext cx="4728960" cy="348120"/>
            </a:xfrm>
            <a:prstGeom prst="rect">
              <a:avLst/>
            </a:prstGeom>
            <a:ln w="12600">
              <a:noFill/>
            </a:ln>
          </p:spPr>
        </p:pic>
      </p:grpSp>
      <p:pic>
        <p:nvPicPr>
          <p:cNvPr id="1325" name="txp_fig" descr="txp_fig"/>
          <p:cNvPicPr/>
          <p:nvPr/>
        </p:nvPicPr>
        <p:blipFill>
          <a:blip r:embed="rId3"/>
          <a:stretch/>
        </p:blipFill>
        <p:spPr>
          <a:xfrm>
            <a:off x="3494160" y="6734160"/>
            <a:ext cx="945720" cy="377640"/>
          </a:xfrm>
          <a:prstGeom prst="rect">
            <a:avLst/>
          </a:prstGeom>
          <a:ln w="12600">
            <a:noFill/>
          </a:ln>
        </p:spPr>
      </p:pic>
      <p:pic>
        <p:nvPicPr>
          <p:cNvPr id="1326" name="txp_fig" descr="txp_fig"/>
          <p:cNvPicPr/>
          <p:nvPr/>
        </p:nvPicPr>
        <p:blipFill>
          <a:blip r:embed="rId4"/>
          <a:stretch/>
        </p:blipFill>
        <p:spPr>
          <a:xfrm>
            <a:off x="1171440" y="4694400"/>
            <a:ext cx="225000" cy="360000"/>
          </a:xfrm>
          <a:prstGeom prst="rect">
            <a:avLst/>
          </a:prstGeom>
          <a:ln w="12600">
            <a:noFill/>
          </a:ln>
        </p:spPr>
      </p:pic>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1">
                                  <p:stCondLst>
                                    <p:cond delay="0"/>
                                  </p:stCondLst>
                                  <p:iterate type="el">
                                    <p:tmAbs val="0"/>
                                  </p:iterate>
                                  <p:childTnLst>
                                    <p:set>
                                      <p:cBhvr>
                                        <p:cTn id="125" fill="hold"/>
                                        <p:tgtEl>
                                          <p:spTgt spid="1322"/>
                                        </p:tgtEl>
                                        <p:attrNameLst>
                                          <p:attrName>style.visibility</p:attrName>
                                        </p:attrNameLst>
                                      </p:cBhvr>
                                      <p:to>
                                        <p:strVal val="visible"/>
                                      </p:to>
                                    </p:set>
                                  </p:childTnLst>
                                </p:cTn>
                              </p:par>
                            </p:childTnLst>
                          </p:cTn>
                        </p:par>
                        <p:par>
                          <p:cTn id="126" fill="hold">
                            <p:stCondLst>
                              <p:cond delay="0"/>
                            </p:stCondLst>
                            <p:childTnLst>
                              <p:par>
                                <p:cTn id="127" nodeType="afterEffect" fill="hold" presetClass="entr" presetID="1">
                                  <p:stCondLst>
                                    <p:cond delay="0"/>
                                  </p:stCondLst>
                                  <p:iterate type="el">
                                    <p:tmAbs val="0"/>
                                  </p:iterate>
                                  <p:childTnLst>
                                    <p:set>
                                      <p:cBhvr>
                                        <p:cTn id="128" fill="hold"/>
                                        <p:tgtEl>
                                          <p:spTgt spid="8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TextShape 1"/>
          <p:cNvSpPr txBox="1"/>
          <p:nvPr/>
        </p:nvSpPr>
        <p:spPr>
          <a:xfrm>
            <a:off x="406440" y="43308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Linear </a:t>
            </a:r>
            <a:r>
              <a:rPr b="0" lang="pt-BR" sz="4800" spc="-1" strike="noStrike" cap="all">
                <a:solidFill>
                  <a:srgbClr val="34a5da"/>
                </a:solidFill>
                <a:latin typeface="DIN Condensed Bold"/>
                <a:ea typeface="DIN Condensed Bold"/>
              </a:rPr>
              <a:t>regressi</a:t>
            </a:r>
            <a:r>
              <a:rPr b="0" lang="pt-BR" sz="4800" spc="-1" strike="noStrike" cap="all">
                <a:solidFill>
                  <a:srgbClr val="34a5da"/>
                </a:solidFill>
                <a:latin typeface="DIN Condensed Bold"/>
                <a:ea typeface="DIN Condensed Bold"/>
              </a:rPr>
              <a:t>on</a:t>
            </a:r>
            <a:endParaRPr b="0" lang="pt-BR" sz="4800" spc="-1" strike="noStrike">
              <a:solidFill>
                <a:srgbClr val="838787"/>
              </a:solidFill>
              <a:latin typeface="Avenir Next Medium"/>
            </a:endParaRPr>
          </a:p>
        </p:txBody>
      </p:sp>
      <p:pic>
        <p:nvPicPr>
          <p:cNvPr id="1328" name="regressors.pdf" descr="regressors.pdf"/>
          <p:cNvPicPr/>
          <p:nvPr/>
        </p:nvPicPr>
        <p:blipFill>
          <a:blip r:embed="rId1"/>
          <a:stretch/>
        </p:blipFill>
        <p:spPr>
          <a:xfrm>
            <a:off x="1256400" y="2561040"/>
            <a:ext cx="10491480" cy="5418360"/>
          </a:xfrm>
          <a:prstGeom prst="rect">
            <a:avLst/>
          </a:prstGeom>
          <a:ln w="12600">
            <a:noFill/>
          </a:ln>
        </p:spPr>
      </p:pic>
      <p:pic>
        <p:nvPicPr>
          <p:cNvPr id="1329" name="Image" descr="Image"/>
          <p:cNvPicPr/>
          <p:nvPr/>
        </p:nvPicPr>
        <p:blipFill>
          <a:blip r:embed="rId2"/>
          <a:stretch/>
        </p:blipFill>
        <p:spPr>
          <a:xfrm>
            <a:off x="1682640" y="8294040"/>
            <a:ext cx="9639000" cy="384480"/>
          </a:xfrm>
          <a:prstGeom prst="rect">
            <a:avLst/>
          </a:prstGeom>
          <a:ln w="1260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TextShape 1"/>
          <p:cNvSpPr txBox="1"/>
          <p:nvPr/>
        </p:nvSpPr>
        <p:spPr>
          <a:xfrm>
            <a:off x="406440" y="1905120"/>
            <a:ext cx="12191760" cy="6108480"/>
          </a:xfrm>
          <a:prstGeom prst="rect">
            <a:avLst/>
          </a:prstGeom>
          <a:noFill/>
          <a:ln w="12600">
            <a:noFill/>
          </a:ln>
        </p:spPr>
        <p:txBody>
          <a:bodyPr lIns="50760" rIns="50760" tIns="50760" bIns="50760">
            <a:noAutofit/>
          </a:bodyPr>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Error or residual </a:t>
            </a:r>
            <a:r>
              <a:rPr b="0" lang="pt-BR" sz="2820" spc="-1" strike="noStrike">
                <a:solidFill>
                  <a:srgbClr val="823726"/>
                </a:solidFill>
                <a:latin typeface="Avenir Next Medium"/>
                <a:ea typeface="Avenir Next Medium"/>
              </a:rPr>
              <a:t>ε</a:t>
            </a:r>
            <a:r>
              <a:rPr b="0" lang="pt-BR" sz="2818" spc="-1" strike="noStrike" baseline="-5000">
                <a:solidFill>
                  <a:srgbClr val="823726"/>
                </a:solidFill>
                <a:latin typeface="Avenir Next Medium"/>
                <a:ea typeface="Avenir Next Medium"/>
              </a:rPr>
              <a:t>i </a:t>
            </a:r>
            <a:r>
              <a:rPr b="0" lang="pt-BR" sz="2820" spc="-1" strike="noStrike">
                <a:solidFill>
                  <a:srgbClr val="823726"/>
                </a:solidFill>
                <a:latin typeface="Avenir Next Medium"/>
                <a:ea typeface="Avenir Next Medium"/>
              </a:rPr>
              <a:t>= y</a:t>
            </a:r>
            <a:r>
              <a:rPr b="0" lang="pt-BR" sz="2818" spc="-1" strike="noStrike" baseline="-5000">
                <a:solidFill>
                  <a:srgbClr val="823726"/>
                </a:solidFill>
                <a:latin typeface="Avenir Next Medium"/>
                <a:ea typeface="Avenir Next Medium"/>
              </a:rPr>
              <a:t>i </a:t>
            </a:r>
            <a:r>
              <a:rPr b="0" lang="pt-BR" sz="2820" spc="-1" strike="noStrike">
                <a:solidFill>
                  <a:srgbClr val="823726"/>
                </a:solidFill>
                <a:latin typeface="Avenir Next Medium"/>
                <a:ea typeface="Avenir Next Medium"/>
              </a:rPr>
              <a:t> - y(x</a:t>
            </a:r>
            <a:r>
              <a:rPr b="0" lang="pt-BR" sz="2818" spc="-1" strike="noStrike" baseline="-5000">
                <a:solidFill>
                  <a:srgbClr val="823726"/>
                </a:solidFill>
                <a:latin typeface="Avenir Next Medium"/>
                <a:ea typeface="Avenir Next Medium"/>
              </a:rPr>
              <a:t>i</a:t>
            </a:r>
            <a:r>
              <a:rPr b="0" lang="pt-BR" sz="2820" spc="-1" strike="noStrike">
                <a:solidFill>
                  <a:srgbClr val="823726"/>
                </a:solidFill>
                <a:latin typeface="Avenir Next Medium"/>
                <a:ea typeface="Avenir Next Medium"/>
              </a:rPr>
              <a:t>)</a:t>
            </a:r>
            <a:r>
              <a:rPr b="0" lang="pt-BR" sz="2820" spc="-1" strike="noStrike">
                <a:solidFill>
                  <a:srgbClr val="222222"/>
                </a:solidFill>
                <a:latin typeface="Avenir Next Medium"/>
                <a:ea typeface="Avenir Next Medium"/>
              </a:rPr>
              <a:t>:</a:t>
            </a: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Squared Loss: </a:t>
            </a:r>
            <a:endParaRPr b="0" lang="pt-BR" sz="2820" spc="-1" strike="noStrike">
              <a:solidFill>
                <a:srgbClr val="a6aaa9"/>
              </a:solidFill>
              <a:latin typeface="Avenir Next Medium"/>
            </a:endParaRPr>
          </a:p>
        </p:txBody>
      </p:sp>
      <p:sp>
        <p:nvSpPr>
          <p:cNvPr id="1331"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least </a:t>
            </a:r>
            <a:r>
              <a:rPr b="0" lang="pt-BR" sz="4800" spc="-1" strike="noStrike" cap="all">
                <a:solidFill>
                  <a:srgbClr val="34a5da"/>
                </a:solidFill>
                <a:latin typeface="DIN Condensed Bold"/>
                <a:ea typeface="DIN Condensed Bold"/>
              </a:rPr>
              <a:t>squares</a:t>
            </a:r>
            <a:endParaRPr b="0" lang="pt-BR" sz="4800" spc="-1" strike="noStrike">
              <a:solidFill>
                <a:srgbClr val="838787"/>
              </a:solidFill>
              <a:latin typeface="Avenir Next Medium"/>
            </a:endParaRPr>
          </a:p>
        </p:txBody>
      </p:sp>
      <p:pic>
        <p:nvPicPr>
          <p:cNvPr id="1332" name="TV.pdf" descr="TV.pdf"/>
          <p:cNvPicPr/>
          <p:nvPr/>
        </p:nvPicPr>
        <p:blipFill>
          <a:blip r:embed="rId1"/>
          <a:stretch/>
        </p:blipFill>
        <p:spPr>
          <a:xfrm>
            <a:off x="2486160" y="2514600"/>
            <a:ext cx="7327440" cy="4723920"/>
          </a:xfrm>
          <a:prstGeom prst="rect">
            <a:avLst/>
          </a:prstGeom>
          <a:ln w="12600">
            <a:noFill/>
          </a:ln>
        </p:spPr>
      </p:pic>
      <p:pic>
        <p:nvPicPr>
          <p:cNvPr id="1333" name="Line Shape" descr="Line Shape"/>
          <p:cNvPicPr/>
          <p:nvPr/>
        </p:nvPicPr>
        <p:blipFill>
          <a:blip r:embed="rId2"/>
          <a:stretch/>
        </p:blipFill>
        <p:spPr>
          <a:xfrm>
            <a:off x="4405320" y="2408760"/>
            <a:ext cx="3119760" cy="1056240"/>
          </a:xfrm>
          <a:prstGeom prst="rect">
            <a:avLst/>
          </a:prstGeom>
          <a:ln>
            <a:noFill/>
          </a:ln>
        </p:spPr>
      </p:pic>
      <p:pic>
        <p:nvPicPr>
          <p:cNvPr id="1334" name="Image" descr="Image"/>
          <p:cNvPicPr/>
          <p:nvPr/>
        </p:nvPicPr>
        <p:blipFill>
          <a:blip r:embed="rId3"/>
          <a:stretch/>
        </p:blipFill>
        <p:spPr>
          <a:xfrm>
            <a:off x="3220560" y="7810920"/>
            <a:ext cx="5447880" cy="1248120"/>
          </a:xfrm>
          <a:prstGeom prst="rect">
            <a:avLst/>
          </a:prstGeom>
          <a:ln w="1260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5" name="TextShape 1"/>
          <p:cNvSpPr txBox="1"/>
          <p:nvPr/>
        </p:nvSpPr>
        <p:spPr>
          <a:xfrm>
            <a:off x="406440" y="1905120"/>
            <a:ext cx="12191760" cy="6108480"/>
          </a:xfrm>
          <a:prstGeom prst="rect">
            <a:avLst/>
          </a:prstGeom>
          <a:noFill/>
          <a:ln w="12600">
            <a:noFill/>
          </a:ln>
        </p:spPr>
        <p:txBody>
          <a:bodyPr lIns="50760" rIns="50760" tIns="50760" bIns="50760">
            <a:noAutofit/>
          </a:bodyPr>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Find</a:t>
            </a: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a:lnSpc>
                <a:spcPct val="100000"/>
              </a:lnSpc>
              <a:spcBef>
                <a:spcPts val="2299"/>
              </a:spcBef>
            </a:pPr>
            <a:endParaRPr b="0" lang="pt-BR" sz="2820" spc="-1" strike="noStrike">
              <a:solidFill>
                <a:srgbClr val="a6aaa9"/>
              </a:solidFill>
              <a:latin typeface="Avenir Next Medium"/>
            </a:endParaRPr>
          </a:p>
          <a:p>
            <a:pPr marL="369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Squared loss is convex function — there is unique minimizer</a:t>
            </a: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closed-form solution</a:t>
            </a:r>
            <a:endParaRPr b="0" lang="pt-BR" sz="2820" spc="-1" strike="noStrike">
              <a:solidFill>
                <a:srgbClr val="a6aaa9"/>
              </a:solidFill>
              <a:latin typeface="Avenir Next Medium"/>
            </a:endParaRPr>
          </a:p>
          <a:p>
            <a:pPr lvl="1" marL="73800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iterative optimization methods</a:t>
            </a:r>
            <a:endParaRPr b="0" lang="pt-BR" sz="2820" spc="-1" strike="noStrike">
              <a:solidFill>
                <a:srgbClr val="a6aaa9"/>
              </a:solidFill>
              <a:latin typeface="Avenir Next Medium"/>
            </a:endParaRPr>
          </a:p>
          <a:p>
            <a:pPr lvl="2" marL="1106640" indent="-368640">
              <a:lnSpc>
                <a:spcPct val="100000"/>
              </a:lnSpc>
              <a:spcBef>
                <a:spcPts val="2299"/>
              </a:spcBef>
              <a:buClr>
                <a:srgbClr val="34a5da"/>
              </a:buClr>
              <a:buSzPct val="105000"/>
              <a:buFont typeface="Avenir Next Regular"/>
              <a:buChar char="▸"/>
            </a:pPr>
            <a:r>
              <a:rPr b="0" lang="pt-BR" sz="2820" spc="-1" strike="noStrike">
                <a:solidFill>
                  <a:srgbClr val="222222"/>
                </a:solidFill>
                <a:latin typeface="Avenir Next Medium"/>
                <a:ea typeface="Avenir Next Medium"/>
              </a:rPr>
              <a:t>e.g., gradient descent</a:t>
            </a:r>
            <a:endParaRPr b="0" lang="pt-BR" sz="2820" spc="-1" strike="noStrike">
              <a:solidFill>
                <a:srgbClr val="a6aaa9"/>
              </a:solidFill>
              <a:latin typeface="Avenir Next Medium"/>
            </a:endParaRPr>
          </a:p>
        </p:txBody>
      </p:sp>
      <p:sp>
        <p:nvSpPr>
          <p:cNvPr id="1336"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least </a:t>
            </a:r>
            <a:r>
              <a:rPr b="0" lang="pt-BR" sz="4800" spc="-1" strike="noStrike" cap="all">
                <a:solidFill>
                  <a:srgbClr val="34a5da"/>
                </a:solidFill>
                <a:latin typeface="DIN Condensed Bold"/>
                <a:ea typeface="DIN Condensed Bold"/>
              </a:rPr>
              <a:t>squares</a:t>
            </a:r>
            <a:endParaRPr b="0" lang="pt-BR" sz="4800" spc="-1" strike="noStrike">
              <a:solidFill>
                <a:srgbClr val="838787"/>
              </a:solidFill>
              <a:latin typeface="Avenir Next Medium"/>
            </a:endParaRPr>
          </a:p>
        </p:txBody>
      </p:sp>
      <p:pic>
        <p:nvPicPr>
          <p:cNvPr id="1337" name="Image" descr="Image"/>
          <p:cNvPicPr/>
          <p:nvPr/>
        </p:nvPicPr>
        <p:blipFill>
          <a:blip r:embed="rId1"/>
          <a:stretch/>
        </p:blipFill>
        <p:spPr>
          <a:xfrm>
            <a:off x="3162240" y="2816280"/>
            <a:ext cx="6679800" cy="1248120"/>
          </a:xfrm>
          <a:prstGeom prst="rect">
            <a:avLst/>
          </a:prstGeom>
          <a:ln w="1260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8" name="TextShape 1"/>
          <p:cNvSpPr txBox="1"/>
          <p:nvPr/>
        </p:nvSpPr>
        <p:spPr>
          <a:xfrm>
            <a:off x="406440" y="1905120"/>
            <a:ext cx="12191760" cy="4970160"/>
          </a:xfrm>
          <a:prstGeom prst="rect">
            <a:avLst/>
          </a:prstGeom>
          <a:noFill/>
          <a:ln w="12600">
            <a:noFill/>
          </a:ln>
        </p:spPr>
        <p:txBody>
          <a:bodyPr lIns="50760" rIns="50760" tIns="50760" bIns="50760">
            <a:noAutofit/>
          </a:bodyPr>
          <a:p>
            <a:pPr marL="40896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Iterative optimization method to solve</a:t>
            </a:r>
            <a:endParaRPr b="0" lang="pt-BR" sz="3130" spc="-1" strike="noStrike">
              <a:solidFill>
                <a:srgbClr val="a6aaa9"/>
              </a:solidFill>
              <a:latin typeface="Avenir Next Medium"/>
            </a:endParaRPr>
          </a:p>
          <a:p>
            <a:pPr>
              <a:lnSpc>
                <a:spcPct val="100000"/>
              </a:lnSpc>
              <a:spcBef>
                <a:spcPts val="2500"/>
              </a:spcBef>
            </a:pPr>
            <a:endParaRPr b="0" lang="pt-BR" sz="3130" spc="-1" strike="noStrike">
              <a:solidFill>
                <a:srgbClr val="a6aaa9"/>
              </a:solidFill>
              <a:latin typeface="Avenir Next Medium"/>
            </a:endParaRPr>
          </a:p>
          <a:p>
            <a:pPr>
              <a:lnSpc>
                <a:spcPct val="100000"/>
              </a:lnSpc>
              <a:spcBef>
                <a:spcPts val="2500"/>
              </a:spcBef>
            </a:pPr>
            <a:endParaRPr b="0" lang="pt-BR" sz="3130" spc="-1" strike="noStrike">
              <a:solidFill>
                <a:srgbClr val="a6aaa9"/>
              </a:solidFill>
              <a:latin typeface="Avenir Next Medium"/>
            </a:endParaRPr>
          </a:p>
          <a:p>
            <a:pPr marL="40896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Optimal for convex function, finds local optimum in general</a:t>
            </a:r>
            <a:endParaRPr b="0" lang="pt-BR" sz="3130" spc="-1" strike="noStrike">
              <a:solidFill>
                <a:srgbClr val="a6aaa9"/>
              </a:solidFill>
              <a:latin typeface="Avenir Next Medium"/>
            </a:endParaRPr>
          </a:p>
          <a:p>
            <a:pPr marL="40896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Start with arbitrary guess for ω</a:t>
            </a:r>
            <a:endParaRPr b="0" lang="pt-BR" sz="3130" spc="-1" strike="noStrike">
              <a:solidFill>
                <a:srgbClr val="a6aaa9"/>
              </a:solidFill>
              <a:latin typeface="Avenir Next Medium"/>
            </a:endParaRPr>
          </a:p>
          <a:p>
            <a:pPr marL="408960" indent="-40860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Repeat until convergence </a:t>
            </a:r>
            <a:endParaRPr b="0" lang="pt-BR" sz="3130" spc="-1" strike="noStrike">
              <a:solidFill>
                <a:srgbClr val="a6aaa9"/>
              </a:solidFill>
              <a:latin typeface="Avenir Next Medium"/>
            </a:endParaRPr>
          </a:p>
        </p:txBody>
      </p:sp>
      <p:sp>
        <p:nvSpPr>
          <p:cNvPr id="1339"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gradient </a:t>
            </a:r>
            <a:r>
              <a:rPr b="0" lang="pt-BR" sz="4800" spc="-1" strike="noStrike" cap="all">
                <a:solidFill>
                  <a:srgbClr val="34a5da"/>
                </a:solidFill>
                <a:latin typeface="DIN Condensed Bold"/>
                <a:ea typeface="DIN Condensed Bold"/>
              </a:rPr>
              <a:t>descent</a:t>
            </a:r>
            <a:endParaRPr b="0" lang="pt-BR" sz="4800" spc="-1" strike="noStrike">
              <a:solidFill>
                <a:srgbClr val="838787"/>
              </a:solidFill>
              <a:latin typeface="Avenir Next Medium"/>
            </a:endParaRPr>
          </a:p>
        </p:txBody>
      </p:sp>
      <p:pic>
        <p:nvPicPr>
          <p:cNvPr id="1340" name="Image" descr="Image"/>
          <p:cNvPicPr/>
          <p:nvPr/>
        </p:nvPicPr>
        <p:blipFill>
          <a:blip r:embed="rId1"/>
          <a:stretch/>
        </p:blipFill>
        <p:spPr>
          <a:xfrm>
            <a:off x="4719960" y="2709360"/>
            <a:ext cx="4863600" cy="1248120"/>
          </a:xfrm>
          <a:prstGeom prst="rect">
            <a:avLst/>
          </a:prstGeom>
          <a:ln w="12600">
            <a:noFill/>
          </a:ln>
        </p:spPr>
      </p:pic>
      <p:pic>
        <p:nvPicPr>
          <p:cNvPr id="1341" name="Image" descr="Image"/>
          <p:cNvPicPr/>
          <p:nvPr/>
        </p:nvPicPr>
        <p:blipFill>
          <a:blip r:embed="rId2"/>
          <a:stretch/>
        </p:blipFill>
        <p:spPr>
          <a:xfrm>
            <a:off x="2685960" y="6804000"/>
            <a:ext cx="7632360" cy="1248120"/>
          </a:xfrm>
          <a:prstGeom prst="rect">
            <a:avLst/>
          </a:prstGeom>
          <a:ln w="12600">
            <a:noFill/>
          </a:ln>
        </p:spPr>
      </p:pic>
      <p:pic>
        <p:nvPicPr>
          <p:cNvPr id="1342" name="Line Shape" descr="Line Shape"/>
          <p:cNvPicPr/>
          <p:nvPr/>
        </p:nvPicPr>
        <p:blipFill>
          <a:blip r:embed="rId3"/>
          <a:stretch/>
        </p:blipFill>
        <p:spPr>
          <a:xfrm rot="420000">
            <a:off x="5157720" y="8013600"/>
            <a:ext cx="2646720" cy="1041480"/>
          </a:xfrm>
          <a:prstGeom prst="rect">
            <a:avLst/>
          </a:prstGeom>
          <a:ln>
            <a:noFill/>
          </a:ln>
        </p:spPr>
      </p:pic>
      <p:sp>
        <p:nvSpPr>
          <p:cNvPr id="1343" name="CustomShape 3"/>
          <p:cNvSpPr/>
          <p:nvPr/>
        </p:nvSpPr>
        <p:spPr>
          <a:xfrm>
            <a:off x="7589520" y="9021600"/>
            <a:ext cx="18169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 </a:t>
            </a:r>
            <a:r>
              <a:rPr b="0" lang="pt-BR" sz="2000" spc="-1" strike="noStrike">
                <a:solidFill>
                  <a:srgbClr val="3e6169"/>
                </a:solidFill>
                <a:latin typeface="Avenir Next Medium"/>
                <a:ea typeface="Avenir Next Medium"/>
              </a:rPr>
              <a:t>learning rate</a:t>
            </a:r>
            <a:endParaRPr b="0" lang="pt-BR" sz="2000" spc="-1" strike="noStrike">
              <a:latin typeface="Arial"/>
            </a:endParaRPr>
          </a:p>
        </p:txBody>
      </p:sp>
      <p:sp>
        <p:nvSpPr>
          <p:cNvPr id="1344" name="CustomShape 4"/>
          <p:cNvSpPr/>
          <p:nvPr/>
        </p:nvSpPr>
        <p:spPr>
          <a:xfrm>
            <a:off x="7106040" y="5859360"/>
            <a:ext cx="8737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target</a:t>
            </a:r>
            <a:endParaRPr b="0" lang="pt-BR" sz="2000" spc="-1" strike="noStrike">
              <a:latin typeface="Arial"/>
            </a:endParaRPr>
          </a:p>
        </p:txBody>
      </p:sp>
      <p:sp>
        <p:nvSpPr>
          <p:cNvPr id="1345" name="CustomShape 5"/>
          <p:cNvSpPr/>
          <p:nvPr/>
        </p:nvSpPr>
        <p:spPr>
          <a:xfrm>
            <a:off x="8870040" y="5986440"/>
            <a:ext cx="137664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prediction</a:t>
            </a:r>
            <a:endParaRPr b="0" lang="pt-BR" sz="2000" spc="-1" strike="noStrike">
              <a:latin typeface="Arial"/>
            </a:endParaRPr>
          </a:p>
        </p:txBody>
      </p:sp>
      <p:pic>
        <p:nvPicPr>
          <p:cNvPr id="1346" name="Line Shape" descr="Line Shape"/>
          <p:cNvPicPr/>
          <p:nvPr/>
        </p:nvPicPr>
        <p:blipFill>
          <a:blip r:embed="rId4"/>
          <a:stretch/>
        </p:blipFill>
        <p:spPr>
          <a:xfrm>
            <a:off x="7218720" y="6393600"/>
            <a:ext cx="421560" cy="778680"/>
          </a:xfrm>
          <a:prstGeom prst="rect">
            <a:avLst/>
          </a:prstGeom>
          <a:ln>
            <a:noFill/>
          </a:ln>
        </p:spPr>
      </p:pic>
      <p:pic>
        <p:nvPicPr>
          <p:cNvPr id="1347" name="Line Shape" descr="Line Shape"/>
          <p:cNvPicPr/>
          <p:nvPr/>
        </p:nvPicPr>
        <p:blipFill>
          <a:blip r:embed="rId5"/>
          <a:stretch/>
        </p:blipFill>
        <p:spPr>
          <a:xfrm>
            <a:off x="9187200" y="6393600"/>
            <a:ext cx="421560" cy="778680"/>
          </a:xfrm>
          <a:prstGeom prst="rect">
            <a:avLst/>
          </a:prstGeom>
          <a:ln>
            <a:noFill/>
          </a:ln>
        </p:spPr>
      </p:pic>
    </p:spTree>
  </p:cSld>
  <mc:AlternateContent>
    <mc:Choice Requires="p14">
      <p:transition spd="slow" p14:dur="2000"/>
    </mc:Choice>
    <mc:Fallback>
      <p:transition spd="slow"/>
    </mc:Fallback>
  </mc:AlternateContent>
  <p:timing>
    <p:tnLst>
      <p:par>
        <p:cTn id="129" dur="indefinite" restart="never" nodeType="tmRoot">
          <p:childTnLst>
            <p:seq>
              <p:cTn id="130" dur="indefinite" nodeType="mainSeq">
                <p:childTnLst>
                  <p:par>
                    <p:cTn id="131" fill="hold">
                      <p:stCondLst>
                        <p:cond delay="0"/>
                      </p:stCondLst>
                      <p:childTnLst>
                        <p:par>
                          <p:cTn id="132" fill="hold">
                            <p:stCondLst>
                              <p:cond delay="0"/>
                            </p:stCondLst>
                            <p:childTnLst>
                              <p:par>
                                <p:cTn id="133" nodeType="afterEffect" fill="hold" presetClass="entr" presetID="1">
                                  <p:stCondLst>
                                    <p:cond delay="0"/>
                                  </p:stCondLst>
                                  <p:iterate type="el">
                                    <p:tmAbs val="0"/>
                                  </p:iterate>
                                  <p:childTnLst>
                                    <p:set>
                                      <p:cBhvr>
                                        <p:cTn id="134" fill="hold"/>
                                        <p:tgtEl>
                                          <p:spTgt spid="1343"/>
                                        </p:tgtEl>
                                        <p:attrNameLst>
                                          <p:attrName>style.visibility</p:attrName>
                                        </p:attrNameLst>
                                      </p:cBhvr>
                                      <p:to>
                                        <p:strVal val="visible"/>
                                      </p:to>
                                    </p:set>
                                  </p:childTnLst>
                                </p:cTn>
                              </p:par>
                            </p:childTnLst>
                          </p:cTn>
                        </p:par>
                        <p:par>
                          <p:cTn id="135" fill="hold">
                            <p:stCondLst>
                              <p:cond delay="0"/>
                            </p:stCondLst>
                            <p:childTnLst>
                              <p:par>
                                <p:cTn id="136" nodeType="afterEffect" fill="hold" presetClass="entr" presetID="1">
                                  <p:stCondLst>
                                    <p:cond delay="0"/>
                                  </p:stCondLst>
                                  <p:iterate type="el">
                                    <p:tmAbs val="0"/>
                                  </p:iterate>
                                  <p:childTnLst>
                                    <p:set>
                                      <p:cBhvr>
                                        <p:cTn id="137" fill="hold"/>
                                        <p:tgtEl>
                                          <p:spTgt spid="1342"/>
                                        </p:tgtEl>
                                        <p:attrNameLst>
                                          <p:attrName>style.visibility</p:attrName>
                                        </p:attrNameLst>
                                      </p:cBhvr>
                                      <p:to>
                                        <p:strVal val="visible"/>
                                      </p:to>
                                    </p:set>
                                  </p:childTnLst>
                                </p:cTn>
                              </p:par>
                            </p:childTnLst>
                          </p:cTn>
                        </p:par>
                        <p:par>
                          <p:cTn id="138" fill="hold">
                            <p:stCondLst>
                              <p:cond delay="0"/>
                            </p:stCondLst>
                            <p:childTnLst>
                              <p:par>
                                <p:cTn id="139" nodeType="afterEffect" fill="hold" presetClass="entr" presetID="1">
                                  <p:stCondLst>
                                    <p:cond delay="0"/>
                                  </p:stCondLst>
                                  <p:iterate type="el">
                                    <p:tmAbs val="0"/>
                                  </p:iterate>
                                  <p:childTnLst>
                                    <p:set>
                                      <p:cBhvr>
                                        <p:cTn id="140" fill="hold"/>
                                        <p:tgtEl>
                                          <p:spTgt spid="1344"/>
                                        </p:tgtEl>
                                        <p:attrNameLst>
                                          <p:attrName>style.visibility</p:attrName>
                                        </p:attrNameLst>
                                      </p:cBhvr>
                                      <p:to>
                                        <p:strVal val="visible"/>
                                      </p:to>
                                    </p:set>
                                  </p:childTnLst>
                                </p:cTn>
                              </p:par>
                            </p:childTnLst>
                          </p:cTn>
                        </p:par>
                        <p:par>
                          <p:cTn id="141" fill="hold">
                            <p:stCondLst>
                              <p:cond delay="0"/>
                            </p:stCondLst>
                            <p:childTnLst>
                              <p:par>
                                <p:cTn id="142" nodeType="afterEffect" fill="hold" presetClass="entr" presetID="1">
                                  <p:stCondLst>
                                    <p:cond delay="0"/>
                                  </p:stCondLst>
                                  <p:iterate type="el">
                                    <p:tmAbs val="0"/>
                                  </p:iterate>
                                  <p:childTnLst>
                                    <p:set>
                                      <p:cBhvr>
                                        <p:cTn id="143" fill="hold"/>
                                        <p:tgtEl>
                                          <p:spTgt spid="1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348" name="TextShape 1"/>
          <p:cNvSpPr txBox="1"/>
          <p:nvPr/>
        </p:nvSpPr>
        <p:spPr>
          <a:xfrm>
            <a:off x="952560" y="444600"/>
            <a:ext cx="11099520" cy="2158560"/>
          </a:xfrm>
          <a:prstGeom prst="rect">
            <a:avLst/>
          </a:prstGeom>
          <a:noFill/>
          <a:ln w="12600">
            <a:noFill/>
          </a:ln>
        </p:spPr>
        <p:txBody>
          <a:bodyPr lIns="50760" rIns="50760" tIns="50760" bIns="50760" anchor="ctr">
            <a:noAutofit/>
          </a:bodyPr>
          <a:p>
            <a:pPr algn="ctr">
              <a:lnSpc>
                <a:spcPct val="100000"/>
              </a:lnSpc>
            </a:pPr>
            <a:r>
              <a:rPr b="0" lang="pt-BR" sz="8000" spc="-1" strike="noStrike">
                <a:solidFill>
                  <a:srgbClr val="000000"/>
                </a:solidFill>
                <a:latin typeface="Helvetica Light"/>
                <a:ea typeface="Helvetica Light"/>
              </a:rPr>
              <a:t>gradie</a:t>
            </a:r>
            <a:r>
              <a:rPr b="0" lang="pt-BR" sz="8000" spc="-1" strike="noStrike">
                <a:solidFill>
                  <a:srgbClr val="000000"/>
                </a:solidFill>
                <a:latin typeface="Helvetica Light"/>
                <a:ea typeface="Helvetica Light"/>
              </a:rPr>
              <a:t>nt </a:t>
            </a:r>
            <a:r>
              <a:rPr b="0" lang="pt-BR" sz="8000" spc="-1" strike="noStrike">
                <a:solidFill>
                  <a:srgbClr val="000000"/>
                </a:solidFill>
                <a:latin typeface="Helvetica Light"/>
                <a:ea typeface="Helvetica Light"/>
              </a:rPr>
              <a:t>desce</a:t>
            </a:r>
            <a:r>
              <a:rPr b="0" lang="pt-BR" sz="8000" spc="-1" strike="noStrike">
                <a:solidFill>
                  <a:srgbClr val="000000"/>
                </a:solidFill>
                <a:latin typeface="Helvetica Light"/>
                <a:ea typeface="Helvetica Light"/>
              </a:rPr>
              <a:t>nt</a:t>
            </a:r>
            <a:endParaRPr b="0" lang="pt-BR" sz="8000" spc="-1" strike="noStrike">
              <a:solidFill>
                <a:srgbClr val="838787"/>
              </a:solidFill>
              <a:latin typeface="Avenir Next Medium"/>
            </a:endParaRPr>
          </a:p>
        </p:txBody>
      </p:sp>
      <p:sp>
        <p:nvSpPr>
          <p:cNvPr id="1349" name="Line 2"/>
          <p:cNvSpPr/>
          <p:nvPr/>
        </p:nvSpPr>
        <p:spPr>
          <a:xfrm>
            <a:off x="3720960" y="6070320"/>
            <a:ext cx="4296240" cy="0"/>
          </a:xfrm>
          <a:prstGeom prst="line">
            <a:avLst/>
          </a:prstGeom>
          <a:ln w="25560">
            <a:solidFill>
              <a:schemeClr val="accent1"/>
            </a:solidFill>
            <a:miter/>
            <a:tailEnd len="med" type="triangle" w="med"/>
          </a:ln>
        </p:spPr>
        <p:style>
          <a:lnRef idx="0"/>
          <a:fillRef idx="0"/>
          <a:effectRef idx="0"/>
          <a:fontRef idx="minor"/>
        </p:style>
      </p:sp>
      <p:sp>
        <p:nvSpPr>
          <p:cNvPr id="1350" name="Line 3"/>
          <p:cNvSpPr/>
          <p:nvPr/>
        </p:nvSpPr>
        <p:spPr>
          <a:xfrm flipV="1">
            <a:off x="3733560" y="2658240"/>
            <a:ext cx="0" cy="3412080"/>
          </a:xfrm>
          <a:prstGeom prst="line">
            <a:avLst/>
          </a:prstGeom>
          <a:ln w="25560">
            <a:solidFill>
              <a:schemeClr val="accent1"/>
            </a:solidFill>
            <a:miter/>
            <a:tailEnd len="med" type="triangle" w="med"/>
          </a:ln>
        </p:spPr>
        <p:style>
          <a:lnRef idx="0"/>
          <a:fillRef idx="0"/>
          <a:effectRef idx="0"/>
          <a:fontRef idx="minor"/>
        </p:style>
      </p:sp>
      <p:sp>
        <p:nvSpPr>
          <p:cNvPr id="1351" name="CustomShape 4"/>
          <p:cNvSpPr/>
          <p:nvPr/>
        </p:nvSpPr>
        <p:spPr>
          <a:xfrm>
            <a:off x="3106080" y="2810160"/>
            <a:ext cx="5096520" cy="3034800"/>
          </a:xfrm>
          <a:custGeom>
            <a:avLst/>
            <a:gdLst/>
            <a:ahLst/>
            <a:rect l="l" t="t" r="r" b="b"/>
            <a:pathLst>
              <a:path w="21600" h="21431">
                <a:moveTo>
                  <a:pt x="0" y="3700"/>
                </a:moveTo>
                <a:cubicBezTo>
                  <a:pt x="318" y="5907"/>
                  <a:pt x="843" y="8017"/>
                  <a:pt x="1555" y="9952"/>
                </a:cubicBezTo>
                <a:cubicBezTo>
                  <a:pt x="2360" y="12137"/>
                  <a:pt x="3391" y="14067"/>
                  <a:pt x="4601" y="15651"/>
                </a:cubicBezTo>
                <a:cubicBezTo>
                  <a:pt x="5138" y="16001"/>
                  <a:pt x="5691" y="16281"/>
                  <a:pt x="6254" y="16487"/>
                </a:cubicBezTo>
                <a:cubicBezTo>
                  <a:pt x="6835" y="16699"/>
                  <a:pt x="7426" y="16833"/>
                  <a:pt x="8020" y="16886"/>
                </a:cubicBezTo>
                <a:cubicBezTo>
                  <a:pt x="8397" y="17436"/>
                  <a:pt x="8788" y="17959"/>
                  <a:pt x="9192" y="18453"/>
                </a:cubicBezTo>
                <a:cubicBezTo>
                  <a:pt x="9606" y="18960"/>
                  <a:pt x="10034" y="19436"/>
                  <a:pt x="10474" y="19880"/>
                </a:cubicBezTo>
                <a:cubicBezTo>
                  <a:pt x="10875" y="20525"/>
                  <a:pt x="11367" y="20991"/>
                  <a:pt x="11905" y="21234"/>
                </a:cubicBezTo>
                <a:cubicBezTo>
                  <a:pt x="12711" y="21600"/>
                  <a:pt x="13570" y="21451"/>
                  <a:pt x="14315" y="20818"/>
                </a:cubicBezTo>
                <a:cubicBezTo>
                  <a:pt x="14657" y="20612"/>
                  <a:pt x="14980" y="20324"/>
                  <a:pt x="15273" y="19964"/>
                </a:cubicBezTo>
                <a:cubicBezTo>
                  <a:pt x="15553" y="19619"/>
                  <a:pt x="15803" y="19212"/>
                  <a:pt x="16016" y="18752"/>
                </a:cubicBezTo>
                <a:cubicBezTo>
                  <a:pt x="16486" y="17995"/>
                  <a:pt x="16894" y="17138"/>
                  <a:pt x="17230" y="16203"/>
                </a:cubicBezTo>
                <a:cubicBezTo>
                  <a:pt x="17549" y="15315"/>
                  <a:pt x="17799" y="14367"/>
                  <a:pt x="18056" y="13426"/>
                </a:cubicBezTo>
                <a:cubicBezTo>
                  <a:pt x="18491" y="11836"/>
                  <a:pt x="18948" y="10262"/>
                  <a:pt x="19425" y="8706"/>
                </a:cubicBezTo>
                <a:cubicBezTo>
                  <a:pt x="19935" y="7437"/>
                  <a:pt x="20372" y="6091"/>
                  <a:pt x="20730" y="4685"/>
                </a:cubicBezTo>
                <a:cubicBezTo>
                  <a:pt x="21115" y="3176"/>
                  <a:pt x="21406" y="1607"/>
                  <a:pt x="21600" y="0"/>
                </a:cubicBezTo>
              </a:path>
            </a:pathLst>
          </a:custGeom>
          <a:noFill/>
          <a:ln w="50760">
            <a:solidFill>
              <a:srgbClr val="000000"/>
            </a:solidFill>
            <a:miter/>
          </a:ln>
        </p:spPr>
        <p:style>
          <a:lnRef idx="0"/>
          <a:fillRef idx="0"/>
          <a:effectRef idx="0"/>
          <a:fontRef idx="minor"/>
        </p:style>
      </p:sp>
      <p:sp>
        <p:nvSpPr>
          <p:cNvPr id="1352" name="CustomShape 5"/>
          <p:cNvSpPr/>
          <p:nvPr/>
        </p:nvSpPr>
        <p:spPr>
          <a:xfrm>
            <a:off x="7168320" y="6120720"/>
            <a:ext cx="41040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ω</a:t>
            </a:r>
            <a:r>
              <a:rPr b="0" lang="pt-BR" sz="2000" spc="-1" strike="noStrike" baseline="-5000">
                <a:solidFill>
                  <a:srgbClr val="838787"/>
                </a:solidFill>
                <a:latin typeface="Avenir Next Medium"/>
                <a:ea typeface="Avenir Next Medium"/>
              </a:rPr>
              <a:t>0</a:t>
            </a:r>
            <a:endParaRPr b="0" lang="pt-BR" sz="2000" spc="-1" strike="noStrike">
              <a:latin typeface="Arial"/>
            </a:endParaRPr>
          </a:p>
        </p:txBody>
      </p:sp>
      <p:sp>
        <p:nvSpPr>
          <p:cNvPr id="1353" name="Line 6"/>
          <p:cNvSpPr/>
          <p:nvPr/>
        </p:nvSpPr>
        <p:spPr>
          <a:xfrm flipV="1">
            <a:off x="7411320" y="4724280"/>
            <a:ext cx="0" cy="1396800"/>
          </a:xfrm>
          <a:prstGeom prst="line">
            <a:avLst/>
          </a:prstGeom>
          <a:ln cap="rnd" w="25560">
            <a:solidFill>
              <a:srgbClr val="747676"/>
            </a:solidFill>
            <a:custDash>
              <a:ds d="100000" sp="200000"/>
            </a:custDash>
            <a:round/>
          </a:ln>
        </p:spPr>
        <p:style>
          <a:lnRef idx="0"/>
          <a:fillRef idx="0"/>
          <a:effectRef idx="0"/>
          <a:fontRef idx="minor"/>
        </p:style>
      </p:sp>
      <p:sp>
        <p:nvSpPr>
          <p:cNvPr id="1354" name="Line 7"/>
          <p:cNvSpPr/>
          <p:nvPr/>
        </p:nvSpPr>
        <p:spPr>
          <a:xfrm flipV="1">
            <a:off x="7378560" y="4149000"/>
            <a:ext cx="65880" cy="575280"/>
          </a:xfrm>
          <a:prstGeom prst="line">
            <a:avLst/>
          </a:prstGeom>
          <a:ln w="25560">
            <a:solidFill>
              <a:schemeClr val="accent1"/>
            </a:solidFill>
            <a:miter/>
          </a:ln>
        </p:spPr>
        <p:style>
          <a:lnRef idx="0"/>
          <a:fillRef idx="0"/>
          <a:effectRef idx="0"/>
          <a:fontRef idx="minor"/>
        </p:style>
      </p:sp>
      <p:sp>
        <p:nvSpPr>
          <p:cNvPr id="1355" name="Line 8"/>
          <p:cNvSpPr/>
          <p:nvPr/>
        </p:nvSpPr>
        <p:spPr>
          <a:xfrm>
            <a:off x="7353000" y="4716360"/>
            <a:ext cx="496080" cy="0"/>
          </a:xfrm>
          <a:prstGeom prst="line">
            <a:avLst/>
          </a:prstGeom>
          <a:ln w="25560">
            <a:solidFill>
              <a:schemeClr val="accent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Update regressor with every new data point </a:t>
            </a:r>
            <a:r>
              <a:rPr b="0" i="1" lang="pt-BR" sz="3400" spc="-1" strike="noStrike">
                <a:solidFill>
                  <a:srgbClr val="000000"/>
                </a:solidFill>
                <a:latin typeface="Avenir Next Regular"/>
                <a:ea typeface="Avenir Next Regular"/>
              </a:rPr>
              <a:t>y,x</a:t>
            </a:r>
            <a:endParaRPr b="0" lang="pt-BR" sz="3400" spc="-1" strike="noStrike">
              <a:solidFill>
                <a:srgbClr val="a6aaa9"/>
              </a:solidFill>
              <a:latin typeface="Avenir Next Medium"/>
            </a:endParaRPr>
          </a:p>
        </p:txBody>
      </p:sp>
      <p:sp>
        <p:nvSpPr>
          <p:cNvPr id="1357"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online </a:t>
            </a:r>
            <a:r>
              <a:rPr b="0" lang="pt-BR" sz="4800" spc="-1" strike="noStrike" cap="all">
                <a:solidFill>
                  <a:srgbClr val="34a5da"/>
                </a:solidFill>
                <a:latin typeface="DIN Condensed Bold"/>
                <a:ea typeface="DIN Condensed Bold"/>
              </a:rPr>
              <a:t>gradient </a:t>
            </a:r>
            <a:r>
              <a:rPr b="0" lang="pt-BR" sz="4800" spc="-1" strike="noStrike" cap="all">
                <a:solidFill>
                  <a:srgbClr val="34a5da"/>
                </a:solidFill>
                <a:latin typeface="DIN Condensed Bold"/>
                <a:ea typeface="DIN Condensed Bold"/>
              </a:rPr>
              <a:t>descent</a:t>
            </a:r>
            <a:endParaRPr b="0" lang="pt-BR" sz="4800" spc="-1" strike="noStrike">
              <a:solidFill>
                <a:srgbClr val="838787"/>
              </a:solidFill>
              <a:latin typeface="Avenir Next Medium"/>
            </a:endParaRPr>
          </a:p>
        </p:txBody>
      </p:sp>
      <p:pic>
        <p:nvPicPr>
          <p:cNvPr id="1358" name="Image" descr="Image"/>
          <p:cNvPicPr/>
          <p:nvPr/>
        </p:nvPicPr>
        <p:blipFill>
          <a:blip r:embed="rId1"/>
          <a:stretch/>
        </p:blipFill>
        <p:spPr>
          <a:xfrm>
            <a:off x="3016080" y="3265560"/>
            <a:ext cx="6972120" cy="3860280"/>
          </a:xfrm>
          <a:prstGeom prst="rect">
            <a:avLst/>
          </a:prstGeom>
          <a:ln w="12600">
            <a:noFill/>
          </a:ln>
        </p:spPr>
      </p:pic>
      <p:sp>
        <p:nvSpPr>
          <p:cNvPr id="1359" name="CustomShape 3"/>
          <p:cNvSpPr/>
          <p:nvPr/>
        </p:nvSpPr>
        <p:spPr>
          <a:xfrm>
            <a:off x="6300000" y="7599240"/>
            <a:ext cx="8737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target</a:t>
            </a:r>
            <a:endParaRPr b="0" lang="pt-BR" sz="2000" spc="-1" strike="noStrike">
              <a:latin typeface="Arial"/>
            </a:endParaRPr>
          </a:p>
        </p:txBody>
      </p:sp>
      <p:sp>
        <p:nvSpPr>
          <p:cNvPr id="1360" name="CustomShape 4"/>
          <p:cNvSpPr/>
          <p:nvPr/>
        </p:nvSpPr>
        <p:spPr>
          <a:xfrm>
            <a:off x="7828560" y="7599240"/>
            <a:ext cx="137664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prediction</a:t>
            </a:r>
            <a:endParaRPr b="0" lang="pt-BR" sz="2000" spc="-1" strike="noStrike">
              <a:latin typeface="Arial"/>
            </a:endParaRPr>
          </a:p>
        </p:txBody>
      </p:sp>
      <p:sp>
        <p:nvSpPr>
          <p:cNvPr id="1361" name="CustomShape 5"/>
          <p:cNvSpPr/>
          <p:nvPr/>
        </p:nvSpPr>
        <p:spPr>
          <a:xfrm>
            <a:off x="2103120" y="8310600"/>
            <a:ext cx="18169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 </a:t>
            </a:r>
            <a:r>
              <a:rPr b="0" lang="pt-BR" sz="2000" spc="-1" strike="noStrike">
                <a:solidFill>
                  <a:srgbClr val="3e6169"/>
                </a:solidFill>
                <a:latin typeface="Avenir Next Medium"/>
                <a:ea typeface="Avenir Next Medium"/>
              </a:rPr>
              <a:t>learning rate</a:t>
            </a:r>
            <a:endParaRPr b="0" lang="pt-BR" sz="2000" spc="-1" strike="noStrike">
              <a:latin typeface="Arial"/>
            </a:endParaRPr>
          </a:p>
        </p:txBody>
      </p:sp>
      <p:pic>
        <p:nvPicPr>
          <p:cNvPr id="1362" name="Line Shape" descr="Line Shape"/>
          <p:cNvPicPr/>
          <p:nvPr/>
        </p:nvPicPr>
        <p:blipFill>
          <a:blip r:embed="rId2"/>
          <a:stretch/>
        </p:blipFill>
        <p:spPr>
          <a:xfrm rot="420000">
            <a:off x="3639600" y="6641640"/>
            <a:ext cx="1895400" cy="1857240"/>
          </a:xfrm>
          <a:prstGeom prst="rect">
            <a:avLst/>
          </a:prstGeom>
          <a:ln>
            <a:noFill/>
          </a:ln>
        </p:spPr>
      </p:pic>
      <p:pic>
        <p:nvPicPr>
          <p:cNvPr id="1363" name="Line Shape" descr="Line Shape"/>
          <p:cNvPicPr/>
          <p:nvPr/>
        </p:nvPicPr>
        <p:blipFill>
          <a:blip r:embed="rId3"/>
          <a:stretch/>
        </p:blipFill>
        <p:spPr>
          <a:xfrm flipH="1" rot="10800000">
            <a:off x="6380280" y="6813000"/>
            <a:ext cx="421560" cy="778680"/>
          </a:xfrm>
          <a:prstGeom prst="rect">
            <a:avLst/>
          </a:prstGeom>
          <a:ln>
            <a:noFill/>
          </a:ln>
        </p:spPr>
      </p:pic>
      <p:pic>
        <p:nvPicPr>
          <p:cNvPr id="1364" name="Line Shape" descr="Line Shape"/>
          <p:cNvPicPr/>
          <p:nvPr/>
        </p:nvPicPr>
        <p:blipFill>
          <a:blip r:embed="rId4"/>
          <a:stretch/>
        </p:blipFill>
        <p:spPr>
          <a:xfrm flipH="1" rot="10800000">
            <a:off x="7853400" y="6901920"/>
            <a:ext cx="421560" cy="778680"/>
          </a:xfrm>
          <a:prstGeom prst="rect">
            <a:avLst/>
          </a:prstGeom>
          <a:ln>
            <a:noFill/>
          </a:ln>
        </p:spPr>
      </p:pic>
    </p:spTree>
  </p:cSld>
  <mc:AlternateContent>
    <mc:Choice Requires="p14">
      <p:transition spd="slow" p14:dur="2000"/>
    </mc:Choice>
    <mc:Fallback>
      <p:transition spd="slow"/>
    </mc:Fallback>
  </mc:AlternateContent>
  <p:timing>
    <p:tnLst>
      <p:par>
        <p:cTn id="144" dur="indefinite" restart="never" nodeType="tmRoot">
          <p:childTnLst>
            <p:seq>
              <p:cTn id="145" dur="indefinite" nodeType="mainSeq">
                <p:childTnLst>
                  <p:par>
                    <p:cTn id="146" fill="hold">
                      <p:stCondLst>
                        <p:cond delay="0"/>
                      </p:stCondLst>
                      <p:childTnLst>
                        <p:par>
                          <p:cTn id="147" fill="hold">
                            <p:stCondLst>
                              <p:cond delay="0"/>
                            </p:stCondLst>
                            <p:childTnLst>
                              <p:par>
                                <p:cTn id="148" nodeType="afterEffect" fill="hold" presetClass="entr" presetID="1">
                                  <p:stCondLst>
                                    <p:cond delay="0"/>
                                  </p:stCondLst>
                                  <p:iterate type="el">
                                    <p:tmAbs val="0"/>
                                  </p:iterate>
                                  <p:childTnLst>
                                    <p:set>
                                      <p:cBhvr>
                                        <p:cTn id="149" fill="hold"/>
                                        <p:tgtEl>
                                          <p:spTgt spid="1359"/>
                                        </p:tgtEl>
                                        <p:attrNameLst>
                                          <p:attrName>style.visibility</p:attrName>
                                        </p:attrNameLst>
                                      </p:cBhvr>
                                      <p:to>
                                        <p:strVal val="visible"/>
                                      </p:to>
                                    </p:set>
                                  </p:childTnLst>
                                </p:cTn>
                              </p:par>
                            </p:childTnLst>
                          </p:cTn>
                        </p:par>
                        <p:par>
                          <p:cTn id="150" fill="hold">
                            <p:stCondLst>
                              <p:cond delay="0"/>
                            </p:stCondLst>
                            <p:childTnLst>
                              <p:par>
                                <p:cTn id="151" nodeType="afterEffect" fill="hold" presetClass="entr" presetID="1">
                                  <p:stCondLst>
                                    <p:cond delay="0"/>
                                  </p:stCondLst>
                                  <p:iterate type="el">
                                    <p:tmAbs val="0"/>
                                  </p:iterate>
                                  <p:childTnLst>
                                    <p:set>
                                      <p:cBhvr>
                                        <p:cTn id="152" fill="hold"/>
                                        <p:tgtEl>
                                          <p:spTgt spid="1360"/>
                                        </p:tgtEl>
                                        <p:attrNameLst>
                                          <p:attrName>style.visibility</p:attrName>
                                        </p:attrNameLst>
                                      </p:cBhvr>
                                      <p:to>
                                        <p:strVal val="visible"/>
                                      </p:to>
                                    </p:set>
                                  </p:childTnLst>
                                </p:cTn>
                              </p:par>
                            </p:childTnLst>
                          </p:cTn>
                        </p:par>
                        <p:par>
                          <p:cTn id="153" fill="hold">
                            <p:stCondLst>
                              <p:cond delay="0"/>
                            </p:stCondLst>
                            <p:childTnLst>
                              <p:par>
                                <p:cTn id="154" nodeType="afterEffect" fill="hold" presetClass="entr" presetID="1">
                                  <p:stCondLst>
                                    <p:cond delay="0"/>
                                  </p:stCondLst>
                                  <p:iterate type="el">
                                    <p:tmAbs val="0"/>
                                  </p:iterate>
                                  <p:childTnLst>
                                    <p:set>
                                      <p:cBhvr>
                                        <p:cTn id="155" fill="hold"/>
                                        <p:tgtEl>
                                          <p:spTgt spid="1361"/>
                                        </p:tgtEl>
                                        <p:attrNameLst>
                                          <p:attrName>style.visibility</p:attrName>
                                        </p:attrNameLst>
                                      </p:cBhvr>
                                      <p:to>
                                        <p:strVal val="visible"/>
                                      </p:to>
                                    </p:set>
                                  </p:childTnLst>
                                </p:cTn>
                              </p:par>
                            </p:childTnLst>
                          </p:cTn>
                        </p:par>
                        <p:par>
                          <p:cTn id="156" fill="hold">
                            <p:stCondLst>
                              <p:cond delay="0"/>
                            </p:stCondLst>
                            <p:childTnLst>
                              <p:par>
                                <p:cTn id="157" nodeType="afterEffect" fill="hold" presetClass="entr" presetID="1">
                                  <p:stCondLst>
                                    <p:cond delay="0"/>
                                  </p:stCondLst>
                                  <p:iterate type="el">
                                    <p:tmAbs val="0"/>
                                  </p:iterate>
                                  <p:childTnLst>
                                    <p:set>
                                      <p:cBhvr>
                                        <p:cTn id="158" fill="hold"/>
                                        <p:tgtEl>
                                          <p:spTgt spid="1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5"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Approximate Q-learning can be seen as an online regression problem where the target is the sample  Bellman update and the predicted value is the current estimate</a:t>
            </a:r>
            <a:endParaRPr b="0" lang="pt-BR" sz="3400" spc="-1" strike="noStrike">
              <a:solidFill>
                <a:srgbClr val="a6aaa9"/>
              </a:solidFill>
              <a:latin typeface="Avenir Next Medium"/>
            </a:endParaRPr>
          </a:p>
        </p:txBody>
      </p:sp>
      <p:sp>
        <p:nvSpPr>
          <p:cNvPr id="1366"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back to </a:t>
            </a:r>
            <a:r>
              <a:rPr b="0" lang="pt-BR" sz="4800" spc="-1" strike="noStrike" cap="all">
                <a:solidFill>
                  <a:srgbClr val="34a5da"/>
                </a:solidFill>
                <a:latin typeface="DIN Condensed Bold"/>
                <a:ea typeface="DIN Condensed Bold"/>
              </a:rPr>
              <a:t>approxima</a:t>
            </a:r>
            <a:r>
              <a:rPr b="0" lang="pt-BR" sz="4800" spc="-1" strike="noStrike" cap="all">
                <a:solidFill>
                  <a:srgbClr val="34a5da"/>
                </a:solidFill>
                <a:latin typeface="DIN Condensed Bold"/>
                <a:ea typeface="DIN Condensed Bold"/>
              </a:rPr>
              <a:t>te q-</a:t>
            </a:r>
            <a:r>
              <a:rPr b="0" lang="pt-BR" sz="4800" spc="-1" strike="noStrike" cap="all">
                <a:solidFill>
                  <a:srgbClr val="34a5da"/>
                </a:solidFill>
                <a:latin typeface="DIN Condensed Bold"/>
                <a:ea typeface="DIN Condensed Bold"/>
              </a:rPr>
              <a:t>learning</a:t>
            </a:r>
            <a:endParaRPr b="0" lang="pt-BR" sz="4800" spc="-1" strike="noStrike">
              <a:solidFill>
                <a:srgbClr val="838787"/>
              </a:solidFill>
              <a:latin typeface="Avenir Next Medium"/>
            </a:endParaRPr>
          </a:p>
        </p:txBody>
      </p:sp>
      <p:pic>
        <p:nvPicPr>
          <p:cNvPr id="1367" name="Line Shape" descr="Line Shape"/>
          <p:cNvPicPr/>
          <p:nvPr/>
        </p:nvPicPr>
        <p:blipFill>
          <a:blip r:embed="rId1"/>
          <a:stretch/>
        </p:blipFill>
        <p:spPr>
          <a:xfrm rot="420000">
            <a:off x="4195440" y="5883480"/>
            <a:ext cx="521640" cy="1826280"/>
          </a:xfrm>
          <a:prstGeom prst="rect">
            <a:avLst/>
          </a:prstGeom>
          <a:ln>
            <a:noFill/>
          </a:ln>
        </p:spPr>
      </p:pic>
      <p:sp>
        <p:nvSpPr>
          <p:cNvPr id="1368" name="CustomShape 3"/>
          <p:cNvSpPr/>
          <p:nvPr/>
        </p:nvSpPr>
        <p:spPr>
          <a:xfrm>
            <a:off x="3169800" y="7751880"/>
            <a:ext cx="18169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 </a:t>
            </a:r>
            <a:r>
              <a:rPr b="0" lang="pt-BR" sz="2000" spc="-1" strike="noStrike">
                <a:solidFill>
                  <a:srgbClr val="3e6169"/>
                </a:solidFill>
                <a:latin typeface="Avenir Next Medium"/>
                <a:ea typeface="Avenir Next Medium"/>
              </a:rPr>
              <a:t>learning rate</a:t>
            </a:r>
            <a:endParaRPr b="0" lang="pt-BR" sz="2000" spc="-1" strike="noStrike">
              <a:latin typeface="Arial"/>
            </a:endParaRPr>
          </a:p>
        </p:txBody>
      </p:sp>
      <p:sp>
        <p:nvSpPr>
          <p:cNvPr id="1369" name="CustomShape 4"/>
          <p:cNvSpPr/>
          <p:nvPr/>
        </p:nvSpPr>
        <p:spPr>
          <a:xfrm>
            <a:off x="7074720" y="6875280"/>
            <a:ext cx="8737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target</a:t>
            </a:r>
            <a:endParaRPr b="0" lang="pt-BR" sz="2000" spc="-1" strike="noStrike">
              <a:latin typeface="Arial"/>
            </a:endParaRPr>
          </a:p>
        </p:txBody>
      </p:sp>
      <p:pic>
        <p:nvPicPr>
          <p:cNvPr id="1370" name="Line Shape" descr="Line Shape"/>
          <p:cNvPicPr/>
          <p:nvPr/>
        </p:nvPicPr>
        <p:blipFill>
          <a:blip r:embed="rId2"/>
          <a:stretch/>
        </p:blipFill>
        <p:spPr>
          <a:xfrm flipH="1" rot="10800000">
            <a:off x="7155000" y="6089040"/>
            <a:ext cx="421560" cy="778680"/>
          </a:xfrm>
          <a:prstGeom prst="rect">
            <a:avLst/>
          </a:prstGeom>
          <a:ln>
            <a:noFill/>
          </a:ln>
        </p:spPr>
      </p:pic>
      <p:pic>
        <p:nvPicPr>
          <p:cNvPr id="1371" name="Rounded Rectangle Rounded rectangle" descr="Rounded Rectangle Rounded rectangle"/>
          <p:cNvPicPr/>
          <p:nvPr/>
        </p:nvPicPr>
        <p:blipFill>
          <a:blip r:embed="rId3"/>
          <a:stretch/>
        </p:blipFill>
        <p:spPr>
          <a:xfrm>
            <a:off x="4559400" y="4958640"/>
            <a:ext cx="3911400" cy="952560"/>
          </a:xfrm>
          <a:prstGeom prst="rect">
            <a:avLst/>
          </a:prstGeom>
          <a:ln>
            <a:noFill/>
          </a:ln>
        </p:spPr>
      </p:pic>
      <p:pic>
        <p:nvPicPr>
          <p:cNvPr id="1372" name="Rounded Rectangle Rounded rectangle" descr="Rounded Rectangle Rounded rectangle"/>
          <p:cNvPicPr/>
          <p:nvPr/>
        </p:nvPicPr>
        <p:blipFill>
          <a:blip r:embed="rId4"/>
          <a:stretch/>
        </p:blipFill>
        <p:spPr>
          <a:xfrm>
            <a:off x="8882280" y="4975920"/>
            <a:ext cx="1885680" cy="931680"/>
          </a:xfrm>
          <a:prstGeom prst="rect">
            <a:avLst/>
          </a:prstGeom>
          <a:ln>
            <a:noFill/>
          </a:ln>
        </p:spPr>
      </p:pic>
      <p:sp>
        <p:nvSpPr>
          <p:cNvPr id="1373" name="CustomShape 5"/>
          <p:cNvSpPr/>
          <p:nvPr/>
        </p:nvSpPr>
        <p:spPr>
          <a:xfrm>
            <a:off x="10139760" y="6735600"/>
            <a:ext cx="137664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23726"/>
                </a:solidFill>
                <a:latin typeface="Avenir Next Medium"/>
                <a:ea typeface="Avenir Next Medium"/>
              </a:rPr>
              <a:t>prediction</a:t>
            </a:r>
            <a:endParaRPr b="0" lang="pt-BR" sz="2000" spc="-1" strike="noStrike">
              <a:latin typeface="Arial"/>
            </a:endParaRPr>
          </a:p>
        </p:txBody>
      </p:sp>
      <p:pic>
        <p:nvPicPr>
          <p:cNvPr id="1374" name="Line Shape" descr="Line Shape"/>
          <p:cNvPicPr/>
          <p:nvPr/>
        </p:nvPicPr>
        <p:blipFill>
          <a:blip r:embed="rId5"/>
          <a:stretch/>
        </p:blipFill>
        <p:spPr>
          <a:xfrm flipH="1" rot="10800000">
            <a:off x="10164960" y="6038280"/>
            <a:ext cx="421560" cy="778680"/>
          </a:xfrm>
          <a:prstGeom prst="rect">
            <a:avLst/>
          </a:prstGeom>
          <a:ln>
            <a:noFill/>
          </a:ln>
        </p:spPr>
      </p:pic>
      <p:pic>
        <p:nvPicPr>
          <p:cNvPr id="1375" name="Image" descr="Image"/>
          <p:cNvPicPr/>
          <p:nvPr/>
        </p:nvPicPr>
        <p:blipFill>
          <a:blip r:embed="rId6"/>
          <a:stretch/>
        </p:blipFill>
        <p:spPr>
          <a:xfrm>
            <a:off x="1008000" y="5096880"/>
            <a:ext cx="11277360" cy="639360"/>
          </a:xfrm>
          <a:prstGeom prst="rect">
            <a:avLst/>
          </a:prstGeom>
          <a:ln w="12600">
            <a:noFill/>
          </a:ln>
        </p:spPr>
      </p:pic>
    </p:spTree>
  </p:cSld>
  <mc:AlternateContent>
    <mc:Choice Requires="p14">
      <p:transition spd="slow" p14:dur="2000"/>
    </mc:Choice>
    <mc:Fallback>
      <p:transition spd="slow"/>
    </mc:Fallback>
  </mc:AlternateContent>
  <p:timing>
    <p:tnLst>
      <p:par>
        <p:cTn id="159" dur="indefinite" restart="never" nodeType="tmRoot">
          <p:childTnLst>
            <p:seq>
              <p:cTn id="160" dur="indefinite" nodeType="mainSeq">
                <p:childTnLst>
                  <p:par>
                    <p:cTn id="161" fill="hold">
                      <p:stCondLst>
                        <p:cond delay="0"/>
                      </p:stCondLst>
                      <p:childTnLst>
                        <p:par>
                          <p:cTn id="162" fill="hold">
                            <p:stCondLst>
                              <p:cond delay="0"/>
                            </p:stCondLst>
                            <p:childTnLst>
                              <p:par>
                                <p:cTn id="163" nodeType="afterEffect" fill="hold" presetClass="entr" presetID="1">
                                  <p:stCondLst>
                                    <p:cond delay="0"/>
                                  </p:stCondLst>
                                  <p:iterate type="el">
                                    <p:tmAbs val="0"/>
                                  </p:iterate>
                                  <p:childTnLst>
                                    <p:set>
                                      <p:cBhvr>
                                        <p:cTn id="164" fill="hold"/>
                                        <p:tgtEl>
                                          <p:spTgt spid="1368"/>
                                        </p:tgtEl>
                                        <p:attrNameLst>
                                          <p:attrName>style.visibility</p:attrName>
                                        </p:attrNameLst>
                                      </p:cBhvr>
                                      <p:to>
                                        <p:strVal val="visible"/>
                                      </p:to>
                                    </p:set>
                                  </p:childTnLst>
                                </p:cTn>
                              </p:par>
                            </p:childTnLst>
                          </p:cTn>
                        </p:par>
                        <p:par>
                          <p:cTn id="165" fill="hold">
                            <p:stCondLst>
                              <p:cond delay="0"/>
                            </p:stCondLst>
                            <p:childTnLst>
                              <p:par>
                                <p:cTn id="166" nodeType="afterEffect" fill="hold" presetClass="entr" presetID="1">
                                  <p:stCondLst>
                                    <p:cond delay="0"/>
                                  </p:stCondLst>
                                  <p:iterate type="el">
                                    <p:tmAbs val="0"/>
                                  </p:iterate>
                                  <p:childTnLst>
                                    <p:set>
                                      <p:cBhvr>
                                        <p:cTn id="167" fill="hold"/>
                                        <p:tgtEl>
                                          <p:spTgt spid="1367"/>
                                        </p:tgtEl>
                                        <p:attrNameLst>
                                          <p:attrName>style.visibility</p:attrName>
                                        </p:attrNameLst>
                                      </p:cBhvr>
                                      <p:to>
                                        <p:strVal val="visible"/>
                                      </p:to>
                                    </p:set>
                                  </p:childTnLst>
                                </p:cTn>
                              </p:par>
                            </p:childTnLst>
                          </p:cTn>
                        </p:par>
                        <p:par>
                          <p:cTn id="168" fill="hold">
                            <p:stCondLst>
                              <p:cond delay="0"/>
                            </p:stCondLst>
                            <p:childTnLst>
                              <p:par>
                                <p:cTn id="169" nodeType="afterEffect" fill="hold" presetClass="entr" presetID="1">
                                  <p:stCondLst>
                                    <p:cond delay="0"/>
                                  </p:stCondLst>
                                  <p:iterate type="el">
                                    <p:tmAbs val="0"/>
                                  </p:iterate>
                                  <p:childTnLst>
                                    <p:set>
                                      <p:cBhvr>
                                        <p:cTn id="170" fill="hold"/>
                                        <p:tgtEl>
                                          <p:spTgt spid="1369"/>
                                        </p:tgtEl>
                                        <p:attrNameLst>
                                          <p:attrName>style.visibility</p:attrName>
                                        </p:attrNameLst>
                                      </p:cBhvr>
                                      <p:to>
                                        <p:strVal val="visible"/>
                                      </p:to>
                                    </p:set>
                                  </p:childTnLst>
                                </p:cTn>
                              </p:par>
                            </p:childTnLst>
                          </p:cTn>
                        </p:par>
                        <p:par>
                          <p:cTn id="171" fill="hold">
                            <p:stCondLst>
                              <p:cond delay="0"/>
                            </p:stCondLst>
                            <p:childTnLst>
                              <p:par>
                                <p:cTn id="172" nodeType="afterEffect" fill="hold" presetClass="entr" presetID="1">
                                  <p:stCondLst>
                                    <p:cond delay="0"/>
                                  </p:stCondLst>
                                  <p:iterate type="el">
                                    <p:tmAbs val="0"/>
                                  </p:iterate>
                                  <p:childTnLst>
                                    <p:set>
                                      <p:cBhvr>
                                        <p:cTn id="173" fill="hold"/>
                                        <p:tgtEl>
                                          <p:spTgt spid="1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58" name="TextShape 1"/>
          <p:cNvSpPr txBox="1"/>
          <p:nvPr/>
        </p:nvSpPr>
        <p:spPr>
          <a:xfrm>
            <a:off x="406440" y="1905120"/>
            <a:ext cx="12191760" cy="6108480"/>
          </a:xfrm>
          <a:prstGeom prst="rect">
            <a:avLst/>
          </a:prstGeom>
          <a:noFill/>
          <a:ln w="12600">
            <a:noFill/>
          </a:ln>
        </p:spPr>
        <p:txBody>
          <a:bodyPr lIns="50760" rIns="50760" tIns="50760" bIns="50760">
            <a:noAutofit/>
          </a:bodyPr>
          <a:p>
            <a:pPr marL="382320" indent="-381960">
              <a:lnSpc>
                <a:spcPct val="100000"/>
              </a:lnSpc>
              <a:spcBef>
                <a:spcPts val="2401"/>
              </a:spcBef>
              <a:buClr>
                <a:srgbClr val="34a5da"/>
              </a:buClr>
              <a:buSzPct val="105000"/>
              <a:buFont typeface="Avenir Next Regular"/>
              <a:buChar char="▸"/>
            </a:pPr>
            <a:r>
              <a:rPr b="0" lang="pt-BR" sz="2930" spc="-1" strike="noStrike">
                <a:solidFill>
                  <a:srgbClr val="e42832"/>
                </a:solidFill>
                <a:latin typeface="Avenir Next Medium"/>
                <a:ea typeface="Avenir Next Medium"/>
              </a:rPr>
              <a:t>Solves fully specified MDP</a:t>
            </a:r>
            <a:endParaRPr b="0" lang="pt-BR" sz="2930" spc="-1" strike="noStrike">
              <a:solidFill>
                <a:srgbClr val="a6aaa9"/>
              </a:solidFill>
              <a:latin typeface="Avenir Next Medium"/>
            </a:endParaRPr>
          </a:p>
          <a:p>
            <a:pPr lvl="1" marL="764640" indent="-381960">
              <a:lnSpc>
                <a:spcPct val="100000"/>
              </a:lnSpc>
              <a:spcBef>
                <a:spcPts val="2401"/>
              </a:spcBef>
              <a:buClr>
                <a:srgbClr val="34a5da"/>
              </a:buClr>
              <a:buSzPct val="105000"/>
              <a:buFont typeface="Avenir Next Regular"/>
              <a:buChar char="▸"/>
            </a:pPr>
            <a:r>
              <a:rPr b="0" lang="pt-BR" sz="2930" spc="-1" strike="noStrike">
                <a:solidFill>
                  <a:srgbClr val="838787"/>
                </a:solidFill>
                <a:latin typeface="Avenir Next Medium"/>
                <a:ea typeface="Avenir Next Medium"/>
              </a:rPr>
              <a:t>Repeat until convergence:</a:t>
            </a:r>
            <a:endParaRPr b="0" lang="pt-BR" sz="2930" spc="-1" strike="noStrike">
              <a:solidFill>
                <a:srgbClr val="a6aaa9"/>
              </a:solidFill>
              <a:latin typeface="Avenir Next Medium"/>
            </a:endParaRPr>
          </a:p>
          <a:p>
            <a:pPr>
              <a:lnSpc>
                <a:spcPct val="100000"/>
              </a:lnSpc>
              <a:spcBef>
                <a:spcPts val="2401"/>
              </a:spcBef>
            </a:pPr>
            <a:endParaRPr b="0" lang="pt-BR" sz="2930" spc="-1" strike="noStrike">
              <a:solidFill>
                <a:srgbClr val="a6aaa9"/>
              </a:solidFill>
              <a:latin typeface="Avenir Next Medium"/>
            </a:endParaRPr>
          </a:p>
          <a:p>
            <a:pPr>
              <a:lnSpc>
                <a:spcPct val="100000"/>
              </a:lnSpc>
              <a:spcBef>
                <a:spcPts val="2401"/>
              </a:spcBef>
            </a:pPr>
            <a:endParaRPr b="0" lang="pt-BR" sz="2930" spc="-1" strike="noStrike">
              <a:solidFill>
                <a:srgbClr val="a6aaa9"/>
              </a:solidFill>
              <a:latin typeface="Avenir Next Medium"/>
            </a:endParaRPr>
          </a:p>
          <a:p>
            <a:pPr>
              <a:lnSpc>
                <a:spcPct val="100000"/>
              </a:lnSpc>
              <a:spcBef>
                <a:spcPts val="2401"/>
              </a:spcBef>
            </a:pPr>
            <a:endParaRPr b="0" lang="pt-BR" sz="2930" spc="-1" strike="noStrike">
              <a:solidFill>
                <a:srgbClr val="a6aaa9"/>
              </a:solidFill>
              <a:latin typeface="Avenir Next Medium"/>
            </a:endParaRPr>
          </a:p>
          <a:p>
            <a:pPr>
              <a:lnSpc>
                <a:spcPct val="100000"/>
              </a:lnSpc>
              <a:spcBef>
                <a:spcPts val="2401"/>
              </a:spcBef>
            </a:pPr>
            <a:endParaRPr b="0" lang="pt-BR" sz="2930" spc="-1" strike="noStrike">
              <a:solidFill>
                <a:srgbClr val="a6aaa9"/>
              </a:solidFill>
              <a:latin typeface="Avenir Next Medium"/>
            </a:endParaRPr>
          </a:p>
          <a:p>
            <a:pPr marL="382320" indent="-381960">
              <a:lnSpc>
                <a:spcPct val="100000"/>
              </a:lnSpc>
              <a:spcBef>
                <a:spcPts val="2401"/>
              </a:spcBef>
              <a:buClr>
                <a:srgbClr val="34a5da"/>
              </a:buClr>
              <a:buSzPct val="105000"/>
              <a:buFont typeface="Avenir Next Regular"/>
              <a:buChar char="▸"/>
            </a:pPr>
            <a:r>
              <a:rPr b="0" lang="pt-BR" sz="2930" spc="-1" strike="noStrike">
                <a:solidFill>
                  <a:srgbClr val="222222"/>
                </a:solidFill>
                <a:latin typeface="Avenir Next Medium"/>
                <a:ea typeface="Avenir Next Medium"/>
              </a:rPr>
              <a:t>Quadratic time complexity in |S|, linear in error, exponential in discount factor</a:t>
            </a:r>
            <a:endParaRPr b="0" lang="pt-BR" sz="2930" spc="-1" strike="noStrike">
              <a:solidFill>
                <a:srgbClr val="a6aaa9"/>
              </a:solidFill>
              <a:latin typeface="Avenir Next Medium"/>
            </a:endParaRPr>
          </a:p>
        </p:txBody>
      </p:sp>
      <p:sp>
        <p:nvSpPr>
          <p:cNvPr id="359"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V</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u</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t</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t</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n</a:t>
            </a:r>
            <a:endParaRPr b="0" lang="pt-BR" sz="4800" spc="-1" strike="noStrike">
              <a:solidFill>
                <a:srgbClr val="838787"/>
              </a:solidFill>
              <a:latin typeface="Avenir Next Medium"/>
            </a:endParaRPr>
          </a:p>
        </p:txBody>
      </p:sp>
      <p:pic>
        <p:nvPicPr>
          <p:cNvPr id="360" name="Image" descr="Image"/>
          <p:cNvPicPr/>
          <p:nvPr/>
        </p:nvPicPr>
        <p:blipFill>
          <a:blip r:embed="rId1"/>
          <a:stretch/>
        </p:blipFill>
        <p:spPr>
          <a:xfrm>
            <a:off x="1054080" y="3855600"/>
            <a:ext cx="10896120" cy="1388520"/>
          </a:xfrm>
          <a:prstGeom prst="rect">
            <a:avLst/>
          </a:prstGeom>
          <a:ln w="1260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TextShape 1"/>
          <p:cNvSpPr txBox="1"/>
          <p:nvPr/>
        </p:nvSpPr>
        <p:spPr>
          <a:xfrm>
            <a:off x="406440" y="1905120"/>
            <a:ext cx="12191760" cy="6108480"/>
          </a:xfrm>
          <a:prstGeom prst="rect">
            <a:avLst/>
          </a:prstGeom>
          <a:noFill/>
          <a:ln w="12600">
            <a:noFill/>
          </a:ln>
        </p:spPr>
        <p:txBody>
          <a:bodyPr lIns="50760" rIns="50760" tIns="50760" bIns="50760">
            <a:noAutofit/>
          </a:bodyPr>
          <a:p>
            <a:pPr marL="346680" indent="-346320">
              <a:lnSpc>
                <a:spcPct val="100000"/>
              </a:lnSpc>
              <a:spcBef>
                <a:spcPts val="2100"/>
              </a:spcBef>
              <a:buClr>
                <a:srgbClr val="34a5da"/>
              </a:buClr>
              <a:buSzPct val="105000"/>
              <a:buFont typeface="Avenir Next Regular"/>
              <a:buChar char="▸"/>
            </a:pPr>
            <a:r>
              <a:rPr b="0" lang="pt-BR" sz="2650" spc="-1" strike="noStrike">
                <a:solidFill>
                  <a:srgbClr val="222222"/>
                </a:solidFill>
                <a:latin typeface="Avenir Next Medium"/>
                <a:ea typeface="Avenir Next Medium"/>
              </a:rPr>
              <a:t>Why assume linear combination</a:t>
            </a:r>
            <a:endParaRPr b="0" lang="pt-BR" sz="2650" spc="-1" strike="noStrike">
              <a:solidFill>
                <a:srgbClr val="a6aaa9"/>
              </a:solidFill>
              <a:latin typeface="Avenir Next Medium"/>
            </a:endParaRPr>
          </a:p>
          <a:p>
            <a:pPr>
              <a:lnSpc>
                <a:spcPct val="100000"/>
              </a:lnSpc>
              <a:spcBef>
                <a:spcPts val="2100"/>
              </a:spcBef>
            </a:pPr>
            <a:endParaRPr b="0" lang="pt-BR" sz="2650" spc="-1" strike="noStrike">
              <a:solidFill>
                <a:srgbClr val="a6aaa9"/>
              </a:solidFill>
              <a:latin typeface="Avenir Next Medium"/>
            </a:endParaRPr>
          </a:p>
          <a:p>
            <a:pPr>
              <a:lnSpc>
                <a:spcPct val="100000"/>
              </a:lnSpc>
              <a:spcBef>
                <a:spcPts val="2100"/>
              </a:spcBef>
            </a:pPr>
            <a:endParaRPr b="0" lang="pt-BR" sz="2650" spc="-1" strike="noStrike">
              <a:solidFill>
                <a:srgbClr val="a6aaa9"/>
              </a:solidFill>
              <a:latin typeface="Avenir Next Medium"/>
            </a:endParaRPr>
          </a:p>
          <a:p>
            <a:pPr lvl="1" marL="693360" indent="-346320">
              <a:lnSpc>
                <a:spcPct val="100000"/>
              </a:lnSpc>
              <a:spcBef>
                <a:spcPts val="2100"/>
              </a:spcBef>
              <a:buClr>
                <a:srgbClr val="34a5da"/>
              </a:buClr>
              <a:buSzPct val="105000"/>
              <a:buFont typeface="Avenir Next Regular"/>
              <a:buChar char="▸"/>
            </a:pPr>
            <a:r>
              <a:rPr b="0" lang="pt-BR" sz="2650" spc="-1" strike="noStrike">
                <a:solidFill>
                  <a:srgbClr val="222222"/>
                </a:solidFill>
                <a:latin typeface="Avenir Next Medium"/>
                <a:ea typeface="Avenir Next Medium"/>
              </a:rPr>
              <a:t>Avoids overfitting</a:t>
            </a:r>
            <a:endParaRPr b="0" lang="pt-BR" sz="2650" spc="-1" strike="noStrike">
              <a:solidFill>
                <a:srgbClr val="a6aaa9"/>
              </a:solidFill>
              <a:latin typeface="Avenir Next Medium"/>
            </a:endParaRPr>
          </a:p>
          <a:p>
            <a:pPr lvl="1" marL="693360" indent="-346320">
              <a:lnSpc>
                <a:spcPct val="100000"/>
              </a:lnSpc>
              <a:spcBef>
                <a:spcPts val="2100"/>
              </a:spcBef>
              <a:buClr>
                <a:srgbClr val="34a5da"/>
              </a:buClr>
              <a:buSzPct val="105000"/>
              <a:buFont typeface="Avenir Next Regular"/>
              <a:buChar char="▸"/>
            </a:pPr>
            <a:r>
              <a:rPr b="0" lang="pt-BR" sz="2650" spc="-1" strike="noStrike">
                <a:solidFill>
                  <a:srgbClr val="222222"/>
                </a:solidFill>
                <a:latin typeface="Avenir Next Medium"/>
                <a:ea typeface="Avenir Next Medium"/>
              </a:rPr>
              <a:t>Mathematically convenient </a:t>
            </a:r>
            <a:endParaRPr b="0" lang="pt-BR" sz="2650" spc="-1" strike="noStrike">
              <a:solidFill>
                <a:srgbClr val="a6aaa9"/>
              </a:solidFill>
              <a:latin typeface="Avenir Next Medium"/>
            </a:endParaRPr>
          </a:p>
          <a:p>
            <a:pPr lvl="1" marL="693360" indent="-346320">
              <a:lnSpc>
                <a:spcPct val="100000"/>
              </a:lnSpc>
              <a:spcBef>
                <a:spcPts val="2100"/>
              </a:spcBef>
              <a:buClr>
                <a:srgbClr val="34a5da"/>
              </a:buClr>
              <a:buSzPct val="105000"/>
              <a:buFont typeface="Avenir Next Regular"/>
              <a:buChar char="▸"/>
            </a:pPr>
            <a:r>
              <a:rPr b="0" lang="pt-BR" sz="2650" spc="-1" strike="noStrike">
                <a:solidFill>
                  <a:srgbClr val="222222"/>
                </a:solidFill>
                <a:latin typeface="Avenir Next Medium"/>
                <a:ea typeface="Avenir Next Medium"/>
              </a:rPr>
              <a:t>Very expressive</a:t>
            </a:r>
            <a:endParaRPr b="0" lang="pt-BR" sz="2650" spc="-1" strike="noStrike">
              <a:solidFill>
                <a:srgbClr val="a6aaa9"/>
              </a:solidFill>
              <a:latin typeface="Avenir Next Medium"/>
            </a:endParaRPr>
          </a:p>
          <a:p>
            <a:pPr lvl="2" marL="1040040" indent="-346320">
              <a:lnSpc>
                <a:spcPct val="100000"/>
              </a:lnSpc>
              <a:spcBef>
                <a:spcPts val="2100"/>
              </a:spcBef>
              <a:buClr>
                <a:srgbClr val="34a5da"/>
              </a:buClr>
              <a:buSzPct val="105000"/>
              <a:buFont typeface="Avenir Next Regular"/>
              <a:buChar char="▸"/>
            </a:pPr>
            <a:r>
              <a:rPr b="0" lang="pt-BR" sz="2650" spc="-1" strike="noStrike">
                <a:solidFill>
                  <a:srgbClr val="34a5da"/>
                </a:solidFill>
                <a:latin typeface="Avenir Next Medium"/>
                <a:ea typeface="Avenir Next Medium"/>
              </a:rPr>
              <a:t>non-linear functions can often be represented by adding new features</a:t>
            </a:r>
            <a:endParaRPr b="0" lang="pt-BR" sz="2650" spc="-1" strike="noStrike">
              <a:solidFill>
                <a:srgbClr val="a6aaa9"/>
              </a:solidFill>
              <a:latin typeface="Avenir Next Medium"/>
            </a:endParaRPr>
          </a:p>
          <a:p>
            <a:pPr lvl="2" marL="1040040" indent="-346320">
              <a:lnSpc>
                <a:spcPct val="100000"/>
              </a:lnSpc>
              <a:spcBef>
                <a:spcPts val="2100"/>
              </a:spcBef>
              <a:buClr>
                <a:srgbClr val="34a5da"/>
              </a:buClr>
              <a:buSzPct val="105000"/>
              <a:buFont typeface="Avenir Next Regular"/>
              <a:buChar char="▸"/>
            </a:pPr>
            <a:r>
              <a:rPr b="0" lang="pt-BR" sz="2650" spc="-1" strike="noStrike">
                <a:solidFill>
                  <a:srgbClr val="34a5da"/>
                </a:solidFill>
                <a:latin typeface="Avenir Next Medium"/>
                <a:ea typeface="Avenir Next Medium"/>
              </a:rPr>
              <a:t>e.g.,</a:t>
            </a:r>
            <a:r>
              <a:rPr b="0" lang="pt-BR" sz="2650" spc="-1" strike="noStrike">
                <a:solidFill>
                  <a:srgbClr val="a6aaa9"/>
                </a:solidFill>
                <a:latin typeface="Avenir Next Medium"/>
                <a:ea typeface="Avenir Next Medium"/>
              </a:rPr>
              <a:t> </a:t>
            </a:r>
            <a:r>
              <a:rPr b="0" i="1" lang="pt-BR" sz="2650" spc="-1" strike="noStrike">
                <a:solidFill>
                  <a:srgbClr val="000000"/>
                </a:solidFill>
                <a:latin typeface="Avenir Next Regular"/>
                <a:ea typeface="Avenir Next Regular"/>
              </a:rPr>
              <a:t>y = 3x + 4x</a:t>
            </a:r>
            <a:r>
              <a:rPr b="0" i="1" lang="pt-BR" sz="2650" spc="-1" strike="noStrike" baseline="31000">
                <a:solidFill>
                  <a:srgbClr val="000000"/>
                </a:solidFill>
                <a:latin typeface="Avenir Next Regular"/>
                <a:ea typeface="Avenir Next Regular"/>
              </a:rPr>
              <a:t>2</a:t>
            </a:r>
            <a:r>
              <a:rPr b="0" i="1" lang="pt-BR" sz="2650" spc="-1" strike="noStrike">
                <a:solidFill>
                  <a:srgbClr val="000000"/>
                </a:solidFill>
                <a:latin typeface="Avenir Next Regular"/>
                <a:ea typeface="Avenir Next Regular"/>
              </a:rPr>
              <a:t> = 3x + 4z,   z = x</a:t>
            </a:r>
            <a:r>
              <a:rPr b="0" i="1" lang="pt-BR" sz="2650" spc="-1" strike="noStrike" baseline="31000">
                <a:solidFill>
                  <a:srgbClr val="000000"/>
                </a:solidFill>
                <a:latin typeface="Avenir Next Regular"/>
                <a:ea typeface="Avenir Next Regular"/>
              </a:rPr>
              <a:t>2</a:t>
            </a:r>
            <a:endParaRPr b="0" lang="pt-BR" sz="2650" spc="-1" strike="noStrike">
              <a:solidFill>
                <a:srgbClr val="a6aaa9"/>
              </a:solidFill>
              <a:latin typeface="Avenir Next Medium"/>
            </a:endParaRPr>
          </a:p>
        </p:txBody>
      </p:sp>
      <p:sp>
        <p:nvSpPr>
          <p:cNvPr id="1377"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approxima</a:t>
            </a:r>
            <a:r>
              <a:rPr b="0" lang="pt-BR" sz="4800" spc="-1" strike="noStrike" cap="all">
                <a:solidFill>
                  <a:srgbClr val="34a5da"/>
                </a:solidFill>
                <a:latin typeface="DIN Condensed Bold"/>
                <a:ea typeface="DIN Condensed Bold"/>
              </a:rPr>
              <a:t>te q-</a:t>
            </a:r>
            <a:r>
              <a:rPr b="0" lang="pt-BR" sz="4800" spc="-1" strike="noStrike" cap="all">
                <a:solidFill>
                  <a:srgbClr val="34a5da"/>
                </a:solidFill>
                <a:latin typeface="DIN Condensed Bold"/>
                <a:ea typeface="DIN Condensed Bold"/>
              </a:rPr>
              <a:t>learning</a:t>
            </a:r>
            <a:endParaRPr b="0" lang="pt-BR" sz="4800" spc="-1" strike="noStrike">
              <a:solidFill>
                <a:srgbClr val="838787"/>
              </a:solidFill>
              <a:latin typeface="Avenir Next Medium"/>
            </a:endParaRPr>
          </a:p>
        </p:txBody>
      </p:sp>
      <p:pic>
        <p:nvPicPr>
          <p:cNvPr id="1378" name="Image" descr="Image"/>
          <p:cNvPicPr/>
          <p:nvPr/>
        </p:nvPicPr>
        <p:blipFill>
          <a:blip r:embed="rId1"/>
          <a:stretch/>
        </p:blipFill>
        <p:spPr>
          <a:xfrm>
            <a:off x="2057400" y="3132000"/>
            <a:ext cx="8889480" cy="397080"/>
          </a:xfrm>
          <a:prstGeom prst="rect">
            <a:avLst/>
          </a:prstGeom>
          <a:ln w="1260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9"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Supervised learning</a:t>
            </a:r>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Unsupervised learning</a:t>
            </a:r>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Reinforcement learning</a:t>
            </a:r>
            <a:endParaRPr b="0" lang="pt-BR" sz="3400" spc="-1" strike="noStrike">
              <a:solidFill>
                <a:srgbClr val="a6aaa9"/>
              </a:solidFill>
              <a:latin typeface="Avenir Next Medium"/>
            </a:endParaRPr>
          </a:p>
        </p:txBody>
      </p:sp>
      <p:sp>
        <p:nvSpPr>
          <p:cNvPr id="1380"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learning </a:t>
            </a:r>
            <a:r>
              <a:rPr b="0" lang="pt-BR" sz="4800" spc="-1" strike="noStrike" cap="all">
                <a:solidFill>
                  <a:srgbClr val="34a5da"/>
                </a:solidFill>
                <a:latin typeface="DIN Condensed Bold"/>
                <a:ea typeface="DIN Condensed Bold"/>
              </a:rPr>
              <a:t>paradigm</a:t>
            </a:r>
            <a:r>
              <a:rPr b="0" lang="pt-BR" sz="4800" spc="-1" strike="noStrike" cap="all">
                <a:solidFill>
                  <a:srgbClr val="34a5da"/>
                </a:solidFill>
                <a:latin typeface="DIN Condensed Bold"/>
                <a:ea typeface="DIN Condensed Bold"/>
              </a:rPr>
              <a:t>s</a:t>
            </a:r>
            <a:endParaRPr b="0" lang="pt-BR" sz="4800" spc="-1" strike="noStrike">
              <a:solidFill>
                <a:srgbClr val="838787"/>
              </a:solidFill>
              <a:latin typeface="Avenir Next Medium"/>
            </a:endParaRPr>
          </a:p>
        </p:txBody>
      </p:sp>
      <p:pic>
        <p:nvPicPr>
          <p:cNvPr id="1381" name="func.pdf" descr="func.pdf"/>
          <p:cNvPicPr/>
          <p:nvPr/>
        </p:nvPicPr>
        <p:blipFill>
          <a:blip r:embed="rId1"/>
          <a:stretch/>
        </p:blipFill>
        <p:spPr>
          <a:xfrm>
            <a:off x="6065280" y="1702440"/>
            <a:ext cx="6400440" cy="6400440"/>
          </a:xfrm>
          <a:prstGeom prst="rect">
            <a:avLst/>
          </a:prstGeom>
          <a:ln w="12600">
            <a:noFill/>
          </a:ln>
        </p:spPr>
      </p:pic>
      <p:pic>
        <p:nvPicPr>
          <p:cNvPr id="1382" name="Image" descr="Image"/>
          <p:cNvPicPr/>
          <p:nvPr/>
        </p:nvPicPr>
        <p:blipFill>
          <a:blip r:embed="rId2"/>
          <a:stretch/>
        </p:blipFill>
        <p:spPr>
          <a:xfrm>
            <a:off x="1976040" y="6349680"/>
            <a:ext cx="1790280" cy="469440"/>
          </a:xfrm>
          <a:prstGeom prst="rect">
            <a:avLst/>
          </a:prstGeom>
          <a:ln w="12600">
            <a:noFill/>
          </a:ln>
        </p:spPr>
      </p:pic>
      <p:pic>
        <p:nvPicPr>
          <p:cNvPr id="1383" name="Image" descr="Image"/>
          <p:cNvPicPr/>
          <p:nvPr/>
        </p:nvPicPr>
        <p:blipFill>
          <a:blip r:embed="rId3"/>
          <a:stretch/>
        </p:blipFill>
        <p:spPr>
          <a:xfrm>
            <a:off x="1166400" y="5366520"/>
            <a:ext cx="4444560" cy="304560"/>
          </a:xfrm>
          <a:prstGeom prst="rect">
            <a:avLst/>
          </a:prstGeom>
          <a:ln w="12600">
            <a:noFill/>
          </a:ln>
        </p:spPr>
      </p:pic>
      <p:sp>
        <p:nvSpPr>
          <p:cNvPr id="1384" name="CustomShape 3"/>
          <p:cNvSpPr/>
          <p:nvPr/>
        </p:nvSpPr>
        <p:spPr>
          <a:xfrm>
            <a:off x="624960" y="4583880"/>
            <a:ext cx="92268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e42832"/>
                </a:solidFill>
                <a:latin typeface="Avenir Next Medium"/>
                <a:ea typeface="Avenir Next Medium"/>
              </a:rPr>
              <a:t>Given:</a:t>
            </a:r>
            <a:endParaRPr b="0" lang="pt-BR" sz="2000" spc="-1" strike="noStrike">
              <a:latin typeface="Arial"/>
            </a:endParaRPr>
          </a:p>
        </p:txBody>
      </p:sp>
      <p:sp>
        <p:nvSpPr>
          <p:cNvPr id="1385" name="CustomShape 4"/>
          <p:cNvSpPr/>
          <p:nvPr/>
        </p:nvSpPr>
        <p:spPr>
          <a:xfrm>
            <a:off x="732240" y="6045840"/>
            <a:ext cx="89820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e42832"/>
                </a:solidFill>
                <a:latin typeface="Avenir Next Medium"/>
                <a:ea typeface="Avenir Next Medium"/>
              </a:rPr>
              <a:t>Learn:</a:t>
            </a:r>
            <a:endParaRPr b="0" lang="pt-BR" sz="2000" spc="-1" strike="noStrike">
              <a:latin typeface="Arial"/>
            </a:endParaRPr>
          </a:p>
        </p:txBody>
      </p:sp>
      <p:pic>
        <p:nvPicPr>
          <p:cNvPr id="1386" name="Image" descr="Image"/>
          <p:cNvPicPr/>
          <p:nvPr/>
        </p:nvPicPr>
        <p:blipFill>
          <a:blip r:embed="rId4"/>
          <a:stretch/>
        </p:blipFill>
        <p:spPr>
          <a:xfrm>
            <a:off x="1664640" y="7829280"/>
            <a:ext cx="2412720" cy="1244160"/>
          </a:xfrm>
          <a:prstGeom prst="rect">
            <a:avLst/>
          </a:prstGeom>
          <a:ln w="12600">
            <a:noFill/>
          </a:ln>
        </p:spPr>
      </p:pic>
      <p:sp>
        <p:nvSpPr>
          <p:cNvPr id="1387" name="CustomShape 5"/>
          <p:cNvSpPr/>
          <p:nvPr/>
        </p:nvSpPr>
        <p:spPr>
          <a:xfrm>
            <a:off x="645480" y="7277760"/>
            <a:ext cx="240840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e42832"/>
                </a:solidFill>
                <a:latin typeface="Avenir Next Medium"/>
                <a:ea typeface="Avenir Next Medium"/>
              </a:rPr>
              <a:t>so as to maximize</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8" name="Image" descr="Image"/>
          <p:cNvPicPr/>
          <p:nvPr/>
        </p:nvPicPr>
        <p:blipFill>
          <a:blip r:embed="rId1"/>
          <a:stretch/>
        </p:blipFill>
        <p:spPr>
          <a:xfrm>
            <a:off x="7112160" y="1028880"/>
            <a:ext cx="5486040" cy="7797600"/>
          </a:xfrm>
          <a:prstGeom prst="rect">
            <a:avLst/>
          </a:prstGeom>
          <a:ln>
            <a:noFill/>
          </a:ln>
        </p:spPr>
      </p:pic>
      <p:sp>
        <p:nvSpPr>
          <p:cNvPr id="1389" name="TextShape 1"/>
          <p:cNvSpPr txBox="1"/>
          <p:nvPr/>
        </p:nvSpPr>
        <p:spPr>
          <a:xfrm>
            <a:off x="406440" y="1028880"/>
            <a:ext cx="629892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bibliogra</a:t>
            </a:r>
            <a:r>
              <a:rPr b="0" lang="pt-BR" sz="4800" spc="-1" strike="noStrike" cap="all">
                <a:solidFill>
                  <a:srgbClr val="34a5da"/>
                </a:solidFill>
                <a:latin typeface="DIN Condensed Bold"/>
                <a:ea typeface="DIN Condensed Bold"/>
              </a:rPr>
              <a:t>phy</a:t>
            </a:r>
            <a:endParaRPr b="0" lang="pt-BR" sz="4800" spc="-1" strike="noStrike">
              <a:solidFill>
                <a:srgbClr val="838787"/>
              </a:solidFill>
              <a:latin typeface="Avenir Next Medium"/>
            </a:endParaRPr>
          </a:p>
        </p:txBody>
      </p:sp>
      <p:sp>
        <p:nvSpPr>
          <p:cNvPr id="1390" name="TextShape 2"/>
          <p:cNvSpPr txBox="1"/>
          <p:nvPr/>
        </p:nvSpPr>
        <p:spPr>
          <a:xfrm>
            <a:off x="406440" y="2235240"/>
            <a:ext cx="6298920" cy="6580440"/>
          </a:xfrm>
          <a:prstGeom prst="rect">
            <a:avLst/>
          </a:prstGeom>
          <a:noFill/>
          <a:ln w="12600">
            <a:noFill/>
          </a:ln>
        </p:spPr>
        <p:txBody>
          <a:bodyPr lIns="50760" rIns="50760" tIns="50760" bIns="50760">
            <a:noAutofit/>
          </a:bodyPr>
          <a:p>
            <a:pPr marL="435600" indent="-435240">
              <a:lnSpc>
                <a:spcPct val="100000"/>
              </a:lnSpc>
              <a:spcBef>
                <a:spcPts val="2701"/>
              </a:spcBef>
              <a:buClr>
                <a:srgbClr val="34a5da"/>
              </a:buClr>
              <a:buSzPct val="105000"/>
              <a:buFont typeface="Avenir Next Regular"/>
              <a:buChar char="▸"/>
            </a:pPr>
            <a:r>
              <a:rPr b="0" lang="pt-BR" sz="2750" spc="-1" strike="noStrike">
                <a:solidFill>
                  <a:srgbClr val="ffffff"/>
                </a:solidFill>
                <a:latin typeface="Avenir Next Medium"/>
                <a:ea typeface="Avenir Next Medium"/>
              </a:rPr>
              <a:t>Chapter 21 of  AIMA Book</a:t>
            </a:r>
            <a:endParaRPr b="0" lang="pt-BR" sz="2750" spc="-1" strike="noStrike">
              <a:solidFill>
                <a:srgbClr val="a6aaa9"/>
              </a:solidFill>
              <a:latin typeface="Avenir Next Medium"/>
            </a:endParaRPr>
          </a:p>
          <a:p>
            <a:pPr marL="435600" indent="-435240">
              <a:lnSpc>
                <a:spcPct val="100000"/>
              </a:lnSpc>
              <a:spcBef>
                <a:spcPts val="2701"/>
              </a:spcBef>
              <a:buClr>
                <a:srgbClr val="34a5da"/>
              </a:buClr>
              <a:buSzPct val="105000"/>
              <a:buFont typeface="Avenir Next Regular"/>
              <a:buChar char="▸"/>
            </a:pPr>
            <a:r>
              <a:rPr b="0" lang="pt-BR" sz="2750" spc="-1" strike="noStrike">
                <a:solidFill>
                  <a:srgbClr val="ffffff"/>
                </a:solidFill>
                <a:latin typeface="Avenir Next Medium"/>
                <a:ea typeface="Avenir Next Medium"/>
              </a:rPr>
              <a:t>Notas de Aula da Prof. Anna Reali (EP-USP)</a:t>
            </a:r>
            <a:endParaRPr b="0" lang="pt-BR" sz="2750" spc="-1" strike="noStrike">
              <a:solidFill>
                <a:srgbClr val="a6aaa9"/>
              </a:solidFill>
              <a:latin typeface="Avenir Next Medium"/>
            </a:endParaRPr>
          </a:p>
          <a:p>
            <a:pPr marL="435600" indent="-435240">
              <a:lnSpc>
                <a:spcPct val="100000"/>
              </a:lnSpc>
              <a:spcBef>
                <a:spcPts val="2701"/>
              </a:spcBef>
              <a:buClr>
                <a:srgbClr val="34a5da"/>
              </a:buClr>
              <a:buSzPct val="105000"/>
              <a:buFont typeface="Avenir Next Regular"/>
              <a:buChar char="▸"/>
            </a:pPr>
            <a:r>
              <a:rPr b="0" lang="pt-BR" sz="2750" spc="-1" strike="noStrike">
                <a:solidFill>
                  <a:srgbClr val="ffffff"/>
                </a:solidFill>
                <a:latin typeface="Avenir Next Medium"/>
                <a:ea typeface="Avenir Next Medium"/>
              </a:rPr>
              <a:t>Notas de Aula da Prof. Leliane (IME-USP)</a:t>
            </a:r>
            <a:endParaRPr b="0" lang="pt-BR" sz="2750" spc="-1" strike="noStrike">
              <a:solidFill>
                <a:srgbClr val="a6aaa9"/>
              </a:solidFill>
              <a:latin typeface="Avenir Next Medium"/>
            </a:endParaRPr>
          </a:p>
          <a:p>
            <a:pPr marL="435600" indent="-435240">
              <a:lnSpc>
                <a:spcPct val="100000"/>
              </a:lnSpc>
              <a:spcBef>
                <a:spcPts val="2701"/>
              </a:spcBef>
              <a:buClr>
                <a:srgbClr val="34a5da"/>
              </a:buClr>
              <a:buSzPct val="105000"/>
              <a:buFont typeface="Avenir Next Regular"/>
              <a:buChar char="▸"/>
            </a:pPr>
            <a:r>
              <a:rPr b="0" lang="pt-BR" sz="2750" spc="-1" strike="noStrike" u="sng">
                <a:solidFill>
                  <a:srgbClr val="0000ff"/>
                </a:solidFill>
                <a:uFillTx/>
                <a:latin typeface="Avenir Next Medium"/>
                <a:ea typeface="Avenir Next Medium"/>
                <a:hlinkClick r:id="rId2"/>
              </a:rPr>
              <a:t>Notas de Aula</a:t>
            </a:r>
            <a:r>
              <a:rPr b="0" lang="pt-BR" sz="2750" spc="-1" strike="noStrike">
                <a:solidFill>
                  <a:srgbClr val="ffffff"/>
                </a:solidFill>
                <a:latin typeface="Avenir Next Medium"/>
                <a:ea typeface="Avenir Next Medium"/>
              </a:rPr>
              <a:t> do Prof. Edirlei de Lima (PUC-RJ)</a:t>
            </a:r>
            <a:endParaRPr b="0" lang="pt-BR" sz="2750" spc="-1" strike="noStrike">
              <a:solidFill>
                <a:srgbClr val="a6aaa9"/>
              </a:solidFill>
              <a:latin typeface="Avenir Next Medium"/>
            </a:endParaRPr>
          </a:p>
          <a:p>
            <a:pPr marL="435600" indent="-435240">
              <a:lnSpc>
                <a:spcPct val="100000"/>
              </a:lnSpc>
              <a:spcBef>
                <a:spcPts val="2701"/>
              </a:spcBef>
              <a:buClr>
                <a:srgbClr val="34a5da"/>
              </a:buClr>
              <a:buSzPct val="105000"/>
              <a:buFont typeface="Avenir Next Regular"/>
              <a:buChar char="▸"/>
            </a:pPr>
            <a:r>
              <a:rPr b="0" lang="pt-BR" sz="2750" spc="-1" strike="noStrike">
                <a:solidFill>
                  <a:srgbClr val="ffffff"/>
                </a:solidFill>
                <a:latin typeface="Avenir Next Medium"/>
                <a:ea typeface="Avenir Next Medium"/>
              </a:rPr>
              <a:t>Lecture notes at </a:t>
            </a:r>
            <a:r>
              <a:rPr b="0" lang="pt-BR" sz="2750" spc="-1" strike="noStrike" u="sng">
                <a:solidFill>
                  <a:srgbClr val="0000ff"/>
                </a:solidFill>
                <a:uFillTx/>
                <a:latin typeface="Avenir Next Medium"/>
                <a:ea typeface="Avenir Next Medium"/>
                <a:hlinkClick r:id="rId3"/>
              </a:rPr>
              <a:t>ai.berkeley.edu</a:t>
            </a:r>
            <a:endParaRPr b="0" lang="pt-BR" sz="2750" spc="-1" strike="noStrike">
              <a:solidFill>
                <a:srgbClr val="a6aaa9"/>
              </a:solidFill>
              <a:latin typeface="Avenir Next Medium"/>
            </a:endParaRPr>
          </a:p>
          <a:p>
            <a:pPr marL="435600" indent="-435240">
              <a:lnSpc>
                <a:spcPct val="100000"/>
              </a:lnSpc>
              <a:spcBef>
                <a:spcPts val="2701"/>
              </a:spcBef>
              <a:buClr>
                <a:srgbClr val="34a5da"/>
              </a:buClr>
              <a:buSzPct val="105000"/>
              <a:buFont typeface="Avenir Next Regular"/>
              <a:buChar char="▸"/>
            </a:pPr>
            <a:r>
              <a:rPr b="0" lang="pt-BR" sz="2750" spc="-1" strike="noStrike" u="sng">
                <a:solidFill>
                  <a:srgbClr val="0000ff"/>
                </a:solidFill>
                <a:uFillTx/>
                <a:latin typeface="Avenir Next Medium"/>
                <a:ea typeface="Avenir Next Medium"/>
                <a:hlinkClick r:id="rId4"/>
              </a:rPr>
              <a:t>Sutton &amp; Barto. Reinforcement Learning, 2nd ed.</a:t>
            </a:r>
            <a:endParaRPr b="0" lang="pt-BR" sz="2750" spc="-1" strike="noStrike">
              <a:solidFill>
                <a:srgbClr val="a6aaa9"/>
              </a:solidFill>
              <a:latin typeface="Avenir Next Medium"/>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61" name="TextShape 1"/>
          <p:cNvSpPr txBox="1"/>
          <p:nvPr/>
        </p:nvSpPr>
        <p:spPr>
          <a:xfrm>
            <a:off x="406440" y="1905120"/>
            <a:ext cx="12191760" cy="6108480"/>
          </a:xfrm>
          <a:prstGeom prst="rect">
            <a:avLst/>
          </a:prstGeom>
          <a:noFill/>
          <a:ln w="12600">
            <a:noFill/>
          </a:ln>
        </p:spPr>
        <p:txBody>
          <a:bodyPr lIns="50760" rIns="50760" tIns="50760" bIns="50760">
            <a:noAutofit/>
          </a:bodyPr>
          <a:p>
            <a:pPr marL="39996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Learn </a:t>
            </a:r>
            <a:r>
              <a:rPr b="1" lang="pt-BR" sz="3060" spc="-1" strike="noStrike">
                <a:solidFill>
                  <a:srgbClr val="222222"/>
                </a:solidFill>
                <a:latin typeface="Avenir Next Regular"/>
                <a:ea typeface="Avenir Next Regular"/>
              </a:rPr>
              <a:t>Markov Decision Process</a:t>
            </a:r>
            <a:r>
              <a:rPr b="0" lang="pt-BR" sz="3060" spc="-1" strike="noStrike">
                <a:solidFill>
                  <a:srgbClr val="222222"/>
                </a:solidFill>
                <a:latin typeface="Avenir Next Medium"/>
                <a:ea typeface="Avenir Next Medium"/>
              </a:rPr>
              <a:t> agent for </a:t>
            </a:r>
            <a:r>
              <a:rPr b="0" lang="pt-BR" sz="3060" spc="-1" strike="noStrike">
                <a:solidFill>
                  <a:srgbClr val="e42832"/>
                </a:solidFill>
                <a:latin typeface="Avenir Next Medium"/>
                <a:ea typeface="Avenir Next Medium"/>
              </a:rPr>
              <a:t>unknown</a:t>
            </a:r>
            <a:r>
              <a:rPr b="0" lang="pt-BR" sz="3060" spc="-1" strike="noStrike">
                <a:solidFill>
                  <a:srgbClr val="222222"/>
                </a:solidFill>
                <a:latin typeface="Avenir Next Medium"/>
                <a:ea typeface="Avenir Next Medium"/>
              </a:rPr>
              <a:t> environment</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Current state is known (full observability)</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Applicable actions in current state are known</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State transition functions are unknown</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Rewards are observed upon acting</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Data collection depends on agent’s policy (</a:t>
            </a:r>
            <a:r>
              <a:rPr b="0" lang="pt-BR" sz="3060" spc="-1" strike="noStrike">
                <a:solidFill>
                  <a:srgbClr val="e42832"/>
                </a:solidFill>
                <a:latin typeface="Avenir Next Medium"/>
                <a:ea typeface="Avenir Next Medium"/>
              </a:rPr>
              <a:t>exploration</a:t>
            </a:r>
            <a:r>
              <a:rPr b="0" lang="pt-BR" sz="3060" spc="-1" strike="noStrike">
                <a:solidFill>
                  <a:srgbClr val="222222"/>
                </a:solidFill>
                <a:latin typeface="Avenir Next Medium"/>
                <a:ea typeface="Avenir Next Medium"/>
              </a:rPr>
              <a:t>)</a:t>
            </a:r>
            <a:endParaRPr b="0" lang="pt-BR" sz="3060" spc="-1" strike="noStrike">
              <a:solidFill>
                <a:srgbClr val="a6aaa9"/>
              </a:solidFill>
              <a:latin typeface="Avenir Next Medium"/>
            </a:endParaRPr>
          </a:p>
          <a:p>
            <a:pPr lvl="1" marL="800280" indent="-399600">
              <a:lnSpc>
                <a:spcPct val="100000"/>
              </a:lnSpc>
              <a:spcBef>
                <a:spcPts val="2500"/>
              </a:spcBef>
              <a:buClr>
                <a:srgbClr val="34a5da"/>
              </a:buClr>
              <a:buSzPct val="105000"/>
              <a:buFont typeface="Avenir Next Regular"/>
              <a:buChar char="▸"/>
            </a:pPr>
            <a:r>
              <a:rPr b="0" lang="pt-BR" sz="3060" spc="-1" strike="noStrike">
                <a:solidFill>
                  <a:srgbClr val="222222"/>
                </a:solidFill>
                <a:latin typeface="Avenir Next Medium"/>
                <a:ea typeface="Avenir Next Medium"/>
              </a:rPr>
              <a:t>Agent’s policy depends on gathered data (</a:t>
            </a:r>
            <a:r>
              <a:rPr b="0" lang="pt-BR" sz="3060" spc="-1" strike="noStrike">
                <a:solidFill>
                  <a:srgbClr val="e42832"/>
                </a:solidFill>
                <a:latin typeface="Avenir Next Medium"/>
                <a:ea typeface="Avenir Next Medium"/>
              </a:rPr>
              <a:t>exploitation</a:t>
            </a:r>
            <a:r>
              <a:rPr b="0" lang="pt-BR" sz="3060" spc="-1" strike="noStrike">
                <a:solidFill>
                  <a:srgbClr val="222222"/>
                </a:solidFill>
                <a:latin typeface="Avenir Next Medium"/>
                <a:ea typeface="Avenir Next Medium"/>
              </a:rPr>
              <a:t>)</a:t>
            </a:r>
            <a:endParaRPr b="0" lang="pt-BR" sz="3060" spc="-1" strike="noStrike">
              <a:solidFill>
                <a:srgbClr val="a6aaa9"/>
              </a:solidFill>
              <a:latin typeface="Avenir Next Medium"/>
            </a:endParaRPr>
          </a:p>
        </p:txBody>
      </p:sp>
      <p:sp>
        <p:nvSpPr>
          <p:cNvPr id="362"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f</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m</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t</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g</a:t>
            </a:r>
            <a:endParaRPr b="0" lang="pt-BR" sz="4800" spc="-1" strike="noStrike">
              <a:solidFill>
                <a:srgbClr val="838787"/>
              </a:solidFill>
              <a:latin typeface="Avenir Next Medium"/>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63"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Intuition</a:t>
            </a:r>
            <a:r>
              <a:rPr b="0" lang="pt-BR" sz="3400" spc="-1" strike="noStrike">
                <a:solidFill>
                  <a:srgbClr val="222222"/>
                </a:solidFill>
                <a:latin typeface="Avenir Next Medium"/>
                <a:ea typeface="Avenir Next Medium"/>
              </a:rPr>
              <a:t>: Replace expectation with average of samples</a:t>
            </a: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a:lnSpc>
                <a:spcPct val="100000"/>
              </a:lnSpc>
              <a:spcBef>
                <a:spcPts val="2801"/>
              </a:spcBef>
            </a:pPr>
            <a:endParaRPr b="0" lang="pt-BR" sz="34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Adapt more quickly by computing running average</a:t>
            </a:r>
            <a:endParaRPr b="0" lang="pt-BR" sz="3400" spc="-1" strike="noStrike">
              <a:solidFill>
                <a:srgbClr val="a6aaa9"/>
              </a:solidFill>
              <a:latin typeface="Avenir Next Medium"/>
            </a:endParaRPr>
          </a:p>
        </p:txBody>
      </p:sp>
      <p:sp>
        <p:nvSpPr>
          <p:cNvPr id="364"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Q</a:t>
            </a:r>
            <a:r>
              <a:rPr b="0" lang="pt-BR" sz="4800" spc="-1" strike="noStrike" cap="all">
                <a:solidFill>
                  <a:srgbClr val="34a5da"/>
                </a:solidFill>
                <a:latin typeface="DIN Condensed Bold"/>
                <a:ea typeface="DIN Condensed Bold"/>
              </a:rPr>
              <a:t>-</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g</a:t>
            </a:r>
            <a:endParaRPr b="0" lang="pt-BR" sz="4800" spc="-1" strike="noStrike">
              <a:solidFill>
                <a:srgbClr val="838787"/>
              </a:solidFill>
              <a:latin typeface="Avenir Next Medium"/>
            </a:endParaRPr>
          </a:p>
        </p:txBody>
      </p:sp>
      <p:pic>
        <p:nvPicPr>
          <p:cNvPr id="365" name="Line Shape" descr="Line Shape"/>
          <p:cNvPicPr/>
          <p:nvPr/>
        </p:nvPicPr>
        <p:blipFill>
          <a:blip r:embed="rId1"/>
          <a:stretch/>
        </p:blipFill>
        <p:spPr>
          <a:xfrm rot="420000">
            <a:off x="6430320" y="8596080"/>
            <a:ext cx="3416400" cy="831960"/>
          </a:xfrm>
          <a:prstGeom prst="rect">
            <a:avLst/>
          </a:prstGeom>
          <a:ln>
            <a:noFill/>
          </a:ln>
        </p:spPr>
      </p:pic>
      <p:sp>
        <p:nvSpPr>
          <p:cNvPr id="366" name="CustomShape 3"/>
          <p:cNvSpPr/>
          <p:nvPr/>
        </p:nvSpPr>
        <p:spPr>
          <a:xfrm>
            <a:off x="9717480" y="8979480"/>
            <a:ext cx="181692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0c7883"/>
                </a:solidFill>
                <a:latin typeface="Avenir Next Medium"/>
                <a:ea typeface="Avenir Next Medium"/>
              </a:rPr>
              <a:t> </a:t>
            </a:r>
            <a:r>
              <a:rPr b="0" lang="pt-BR" sz="2000" spc="-1" strike="noStrike">
                <a:solidFill>
                  <a:srgbClr val="0c7883"/>
                </a:solidFill>
                <a:latin typeface="Avenir Next Medium"/>
                <a:ea typeface="Avenir Next Medium"/>
              </a:rPr>
              <a:t>learning rate</a:t>
            </a:r>
            <a:endParaRPr b="0" lang="pt-BR" sz="2000" spc="-1" strike="noStrike">
              <a:latin typeface="Arial"/>
            </a:endParaRPr>
          </a:p>
        </p:txBody>
      </p:sp>
      <p:pic>
        <p:nvPicPr>
          <p:cNvPr id="367" name="Line Shape" descr="Line Shape"/>
          <p:cNvPicPr/>
          <p:nvPr/>
        </p:nvPicPr>
        <p:blipFill>
          <a:blip r:embed="rId2"/>
          <a:stretch/>
        </p:blipFill>
        <p:spPr>
          <a:xfrm rot="420000">
            <a:off x="6031800" y="4894560"/>
            <a:ext cx="2391120" cy="1489320"/>
          </a:xfrm>
          <a:prstGeom prst="rect">
            <a:avLst/>
          </a:prstGeom>
          <a:ln>
            <a:noFill/>
          </a:ln>
        </p:spPr>
      </p:pic>
      <p:sp>
        <p:nvSpPr>
          <p:cNvPr id="368" name="CustomShape 4"/>
          <p:cNvSpPr/>
          <p:nvPr/>
        </p:nvSpPr>
        <p:spPr>
          <a:xfrm>
            <a:off x="8109000" y="5909400"/>
            <a:ext cx="4707000" cy="407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0c7883"/>
                </a:solidFill>
                <a:latin typeface="Avenir Next Medium"/>
                <a:ea typeface="Avenir Next Medium"/>
              </a:rPr>
              <a:t>counts of </a:t>
            </a:r>
            <a:r>
              <a:rPr b="0" i="1" lang="pt-BR" sz="2000" spc="-1" strike="noStrike">
                <a:solidFill>
                  <a:srgbClr val="0c7883"/>
                </a:solidFill>
                <a:latin typeface="Avenir Next Regular"/>
                <a:ea typeface="Avenir Next Regular"/>
              </a:rPr>
              <a:t>observed</a:t>
            </a:r>
            <a:r>
              <a:rPr b="0" lang="pt-BR" sz="2000" spc="-1" strike="noStrike">
                <a:solidFill>
                  <a:srgbClr val="0c7883"/>
                </a:solidFill>
                <a:latin typeface="Avenir Next Medium"/>
                <a:ea typeface="Avenir Next Medium"/>
              </a:rPr>
              <a:t> transitions s,a,s’</a:t>
            </a:r>
            <a:endParaRPr b="0" lang="pt-BR" sz="2000" spc="-1" strike="noStrike">
              <a:latin typeface="Arial"/>
            </a:endParaRPr>
          </a:p>
        </p:txBody>
      </p:sp>
      <p:pic>
        <p:nvPicPr>
          <p:cNvPr id="369" name="Image" descr="Image"/>
          <p:cNvPicPr/>
          <p:nvPr/>
        </p:nvPicPr>
        <p:blipFill>
          <a:blip r:embed="rId3"/>
          <a:stretch/>
        </p:blipFill>
        <p:spPr>
          <a:xfrm>
            <a:off x="1035000" y="7733520"/>
            <a:ext cx="10934280" cy="842400"/>
          </a:xfrm>
          <a:prstGeom prst="rect">
            <a:avLst/>
          </a:prstGeom>
          <a:ln w="12600">
            <a:noFill/>
          </a:ln>
        </p:spPr>
      </p:pic>
      <p:pic>
        <p:nvPicPr>
          <p:cNvPr id="370" name="Image" descr="Image"/>
          <p:cNvPicPr/>
          <p:nvPr/>
        </p:nvPicPr>
        <p:blipFill>
          <a:blip r:embed="rId4"/>
          <a:stretch/>
        </p:blipFill>
        <p:spPr>
          <a:xfrm>
            <a:off x="1054080" y="2773800"/>
            <a:ext cx="10896120" cy="2844360"/>
          </a:xfrm>
          <a:prstGeom prst="rect">
            <a:avLst/>
          </a:prstGeom>
          <a:ln w="12600">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iterate type="el">
                                    <p:tmAbs val="0"/>
                                  </p:iterate>
                                  <p:childTnLst>
                                    <p:set>
                                      <p:cBhvr>
                                        <p:cTn id="28" fill="hold"/>
                                        <p:tgtEl>
                                          <p:spTgt spid="363">
                                            <p:txEl>
                                              <p:pRg st="1" end="1"/>
                                            </p:txEl>
                                          </p:spTgt>
                                        </p:tgtEl>
                                        <p:attrNameLst>
                                          <p:attrName>style.visibility</p:attrName>
                                        </p:attrNameLst>
                                      </p:cBhvr>
                                      <p:to>
                                        <p:strVal val="visible"/>
                                      </p:to>
                                    </p:set>
                                  </p:childTnLst>
                                </p:cTn>
                              </p:par>
                            </p:childTnLst>
                          </p:cTn>
                        </p:par>
                        <p:par>
                          <p:cTn id="29" fill="hold">
                            <p:stCondLst>
                              <p:cond delay="0"/>
                            </p:stCondLst>
                            <p:childTnLst>
                              <p:par>
                                <p:cTn id="30" nodeType="afterEffect" fill="hold" presetClass="entr" presetID="1">
                                  <p:stCondLst>
                                    <p:cond delay="0"/>
                                  </p:stCondLst>
                                  <p:iterate type="el">
                                    <p:tmAbs val="0"/>
                                  </p:iterate>
                                  <p:childTnLst>
                                    <p:set>
                                      <p:cBhvr>
                                        <p:cTn id="31" fill="hold"/>
                                        <p:tgtEl>
                                          <p:spTgt spid="363">
                                            <p:txEl>
                                              <p:pRg st="2" end="2"/>
                                            </p:txEl>
                                          </p:spTgt>
                                        </p:tgtEl>
                                        <p:attrNameLst>
                                          <p:attrName>style.visibility</p:attrName>
                                        </p:attrNameLst>
                                      </p:cBhvr>
                                      <p:to>
                                        <p:strVal val="visible"/>
                                      </p:to>
                                    </p:set>
                                  </p:childTnLst>
                                </p:cTn>
                              </p:par>
                            </p:childTnLst>
                          </p:cTn>
                        </p:par>
                        <p:par>
                          <p:cTn id="32" fill="hold">
                            <p:stCondLst>
                              <p:cond delay="0"/>
                            </p:stCondLst>
                            <p:childTnLst>
                              <p:par>
                                <p:cTn id="33" nodeType="afterEffect" fill="hold" presetClass="entr" presetID="1">
                                  <p:stCondLst>
                                    <p:cond delay="0"/>
                                  </p:stCondLst>
                                  <p:iterate type="el">
                                    <p:tmAbs val="0"/>
                                  </p:iterate>
                                  <p:childTnLst>
                                    <p:set>
                                      <p:cBhvr>
                                        <p:cTn id="34" fill="hold"/>
                                        <p:tgtEl>
                                          <p:spTgt spid="363">
                                            <p:txEl>
                                              <p:pRg st="3" end="3"/>
                                            </p:txEl>
                                          </p:spTgt>
                                        </p:tgtEl>
                                        <p:attrNameLst>
                                          <p:attrName>style.visibility</p:attrName>
                                        </p:attrNameLst>
                                      </p:cBhvr>
                                      <p:to>
                                        <p:strVal val="visible"/>
                                      </p:to>
                                    </p:set>
                                  </p:childTnLst>
                                </p:cTn>
                              </p:par>
                            </p:childTnLst>
                          </p:cTn>
                        </p:par>
                        <p:par>
                          <p:cTn id="35" fill="hold">
                            <p:stCondLst>
                              <p:cond delay="0"/>
                            </p:stCondLst>
                            <p:childTnLst>
                              <p:par>
                                <p:cTn id="36" nodeType="afterEffect" fill="hold" presetClass="entr" presetID="1">
                                  <p:stCondLst>
                                    <p:cond delay="0"/>
                                  </p:stCondLst>
                                  <p:iterate type="el">
                                    <p:tmAbs val="0"/>
                                  </p:iterate>
                                  <p:childTnLst>
                                    <p:set>
                                      <p:cBhvr>
                                        <p:cTn id="37" fill="hold"/>
                                        <p:tgtEl>
                                          <p:spTgt spid="363">
                                            <p:txEl>
                                              <p:pRg st="4" end="4"/>
                                            </p:txEl>
                                          </p:spTgt>
                                        </p:tgtEl>
                                        <p:attrNameLst>
                                          <p:attrName>style.visibility</p:attrName>
                                        </p:attrNameLst>
                                      </p:cBhvr>
                                      <p:to>
                                        <p:strVal val="visible"/>
                                      </p:to>
                                    </p:set>
                                  </p:childTnLst>
                                </p:cTn>
                              </p:par>
                            </p:childTnLst>
                          </p:cTn>
                        </p:par>
                        <p:par>
                          <p:cTn id="38" fill="hold">
                            <p:stCondLst>
                              <p:cond delay="0"/>
                            </p:stCondLst>
                            <p:childTnLst>
                              <p:par>
                                <p:cTn id="39" nodeType="afterEffect" fill="hold" presetClass="entr" presetID="1">
                                  <p:stCondLst>
                                    <p:cond delay="0"/>
                                  </p:stCondLst>
                                  <p:iterate type="el">
                                    <p:tmAbs val="0"/>
                                  </p:iterate>
                                  <p:childTnLst>
                                    <p:set>
                                      <p:cBhvr>
                                        <p:cTn id="40" fill="hold"/>
                                        <p:tgtEl>
                                          <p:spTgt spid="365"/>
                                        </p:tgtEl>
                                        <p:attrNameLst>
                                          <p:attrName>style.visibility</p:attrName>
                                        </p:attrNameLst>
                                      </p:cBhvr>
                                      <p:to>
                                        <p:strVal val="visible"/>
                                      </p:to>
                                    </p:set>
                                  </p:childTnLst>
                                </p:cTn>
                              </p:par>
                            </p:childTnLst>
                          </p:cTn>
                        </p:par>
                        <p:par>
                          <p:cTn id="41" fill="hold">
                            <p:stCondLst>
                              <p:cond delay="0"/>
                            </p:stCondLst>
                            <p:childTnLst>
                              <p:par>
                                <p:cTn id="42" nodeType="afterEffect" fill="hold" presetClass="entr" presetID="1">
                                  <p:stCondLst>
                                    <p:cond delay="0"/>
                                  </p:stCondLst>
                                  <p:iterate type="el">
                                    <p:tmAbs val="0"/>
                                  </p:iterate>
                                  <p:childTnLst>
                                    <p:set>
                                      <p:cBhvr>
                                        <p:cTn id="43" fill="hold"/>
                                        <p:tgtEl>
                                          <p:spTgt spid="369"/>
                                        </p:tgtEl>
                                        <p:attrNameLst>
                                          <p:attrName>style.visibility</p:attrName>
                                        </p:attrNameLst>
                                      </p:cBhvr>
                                      <p:to>
                                        <p:strVal val="visible"/>
                                      </p:to>
                                    </p:set>
                                  </p:childTnLst>
                                </p:cTn>
                              </p:par>
                            </p:childTnLst>
                          </p:cTn>
                        </p:par>
                        <p:par>
                          <p:cTn id="44" fill="hold">
                            <p:stCondLst>
                              <p:cond delay="0"/>
                            </p:stCondLst>
                            <p:childTnLst>
                              <p:par>
                                <p:cTn id="45" nodeType="afterEffect" fill="hold" presetClass="entr" presetID="1">
                                  <p:stCondLst>
                                    <p:cond delay="0"/>
                                  </p:stCondLst>
                                  <p:iterate type="el">
                                    <p:tmAbs val="0"/>
                                  </p:iterate>
                                  <p:childTnLst>
                                    <p:set>
                                      <p:cBhvr>
                                        <p:cTn id="46" fill="hold"/>
                                        <p:tgtEl>
                                          <p:spTgt spid="366"/>
                                        </p:tgtEl>
                                        <p:attrNameLst>
                                          <p:attrName>style.visibility</p:attrName>
                                        </p:attrNameLst>
                                      </p:cBhvr>
                                      <p:to>
                                        <p:strVal val="visible"/>
                                      </p:to>
                                    </p:set>
                                  </p:childTnLst>
                                </p:cTn>
                              </p:par>
                            </p:childTnLst>
                          </p:cTn>
                        </p:par>
                        <p:par>
                          <p:cTn id="47" fill="hold">
                            <p:stCondLst>
                              <p:cond delay="0"/>
                            </p:stCondLst>
                            <p:childTnLst>
                              <p:par>
                                <p:cTn id="48" nodeType="afterEffect" fill="hold" presetClass="entr" presetID="1">
                                  <p:stCondLst>
                                    <p:cond delay="0"/>
                                  </p:stCondLst>
                                  <p:iterate type="el">
                                    <p:tmAbs val="0"/>
                                  </p:iterate>
                                  <p:childTnLst>
                                    <p:set>
                                      <p:cBhvr>
                                        <p:cTn id="49" fill="hold"/>
                                        <p:tgtEl>
                                          <p:spTgt spid="36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406440" y="1828800"/>
            <a:ext cx="12191760" cy="1848240"/>
          </a:xfrm>
          <a:prstGeom prst="rect">
            <a:avLst/>
          </a:prstGeom>
          <a:noFill/>
          <a:ln w="12600">
            <a:noFill/>
          </a:ln>
        </p:spPr>
        <p:txBody>
          <a:bodyPr lIns="50760" rIns="50760" tIns="50760" bIns="50760">
            <a:noAutofit/>
          </a:bodyPr>
          <a:p>
            <a:pPr marL="439560" indent="-43920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Estimates the Q* function by interacting with environment</a:t>
            </a:r>
            <a:endParaRPr b="0" lang="pt-BR" sz="3400" spc="-1" strike="noStrike">
              <a:solidFill>
                <a:srgbClr val="a6aaa9"/>
              </a:solidFill>
              <a:latin typeface="Avenir Next Medium"/>
            </a:endParaRPr>
          </a:p>
        </p:txBody>
      </p:sp>
      <p:sp>
        <p:nvSpPr>
          <p:cNvPr id="372"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Q</a:t>
            </a:r>
            <a:r>
              <a:rPr b="0" lang="pt-BR" sz="4800" spc="-1" strike="noStrike" cap="all">
                <a:solidFill>
                  <a:srgbClr val="34a5da"/>
                </a:solidFill>
                <a:latin typeface="DIN Condensed Bold"/>
                <a:ea typeface="DIN Condensed Bold"/>
              </a:rPr>
              <a:t>-</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n</a:t>
            </a:r>
            <a:r>
              <a:rPr b="0" lang="pt-BR" sz="4800" spc="-1" strike="noStrike" cap="all">
                <a:solidFill>
                  <a:srgbClr val="34a5da"/>
                </a:solidFill>
                <a:latin typeface="DIN Condensed Bold"/>
                <a:ea typeface="DIN Condensed Bold"/>
              </a:rPr>
              <a:t>g</a:t>
            </a:r>
            <a:r>
              <a:rPr b="0" lang="pt-BR" sz="4800" spc="-1" strike="noStrike" cap="all">
                <a:solidFill>
                  <a:srgbClr val="34a5da"/>
                </a:solidFill>
                <a:latin typeface="DIN Condensed Bold"/>
                <a:ea typeface="DIN Condensed Bold"/>
              </a:rPr>
              <a:t> </a:t>
            </a:r>
            <a:r>
              <a:rPr b="0" lang="pt-BR" sz="4800" spc="-1" strike="noStrike" cap="all">
                <a:solidFill>
                  <a:srgbClr val="34a5da"/>
                </a:solidFill>
                <a:latin typeface="DIN Condensed Bold"/>
                <a:ea typeface="DIN Condensed Bold"/>
              </a:rPr>
              <a:t>A</a:t>
            </a:r>
            <a:r>
              <a:rPr b="0" lang="pt-BR" sz="4800" spc="-1" strike="noStrike" cap="all">
                <a:solidFill>
                  <a:srgbClr val="34a5da"/>
                </a:solidFill>
                <a:latin typeface="DIN Condensed Bold"/>
                <a:ea typeface="DIN Condensed Bold"/>
              </a:rPr>
              <a:t>l</a:t>
            </a:r>
            <a:r>
              <a:rPr b="0" lang="pt-BR" sz="4800" spc="-1" strike="noStrike" cap="all">
                <a:solidFill>
                  <a:srgbClr val="34a5da"/>
                </a:solidFill>
                <a:latin typeface="DIN Condensed Bold"/>
                <a:ea typeface="DIN Condensed Bold"/>
              </a:rPr>
              <a:t>g</a:t>
            </a:r>
            <a:r>
              <a:rPr b="0" lang="pt-BR" sz="4800" spc="-1" strike="noStrike" cap="all">
                <a:solidFill>
                  <a:srgbClr val="34a5da"/>
                </a:solidFill>
                <a:latin typeface="DIN Condensed Bold"/>
                <a:ea typeface="DIN Condensed Bold"/>
              </a:rPr>
              <a:t>o</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t</a:t>
            </a:r>
            <a:r>
              <a:rPr b="0" lang="pt-BR" sz="4800" spc="-1" strike="noStrike" cap="all">
                <a:solidFill>
                  <a:srgbClr val="34a5da"/>
                </a:solidFill>
                <a:latin typeface="DIN Condensed Bold"/>
                <a:ea typeface="DIN Condensed Bold"/>
              </a:rPr>
              <a:t>h</a:t>
            </a:r>
            <a:r>
              <a:rPr b="0" lang="pt-BR" sz="4800" spc="-1" strike="noStrike" cap="all">
                <a:solidFill>
                  <a:srgbClr val="34a5da"/>
                </a:solidFill>
                <a:latin typeface="DIN Condensed Bold"/>
                <a:ea typeface="DIN Condensed Bold"/>
              </a:rPr>
              <a:t>m</a:t>
            </a:r>
            <a:endParaRPr b="0" lang="pt-BR" sz="4800" spc="-1" strike="noStrike">
              <a:solidFill>
                <a:srgbClr val="838787"/>
              </a:solidFill>
              <a:latin typeface="Avenir Next Medium"/>
            </a:endParaRPr>
          </a:p>
        </p:txBody>
      </p:sp>
      <p:sp>
        <p:nvSpPr>
          <p:cNvPr id="373" name="CustomShape 3"/>
          <p:cNvSpPr/>
          <p:nvPr/>
        </p:nvSpPr>
        <p:spPr>
          <a:xfrm>
            <a:off x="459360" y="3664080"/>
            <a:ext cx="12085560" cy="4278960"/>
          </a:xfrm>
          <a:prstGeom prst="rect">
            <a:avLst/>
          </a:prstGeom>
          <a:solidFill>
            <a:srgbClr val="fff7c3"/>
          </a:solidFill>
          <a:ln w="12600">
            <a:solidFill>
              <a:schemeClr val="accent4">
                <a:hueOff val="414058"/>
                <a:satOff val="2144"/>
                <a:lumOff val="10379"/>
              </a:schemeClr>
            </a:solidFill>
            <a:round/>
          </a:ln>
        </p:spPr>
        <p:style>
          <a:lnRef idx="0"/>
          <a:fillRef idx="0"/>
          <a:effectRef idx="0"/>
          <a:fontRef idx="minor"/>
        </p:style>
        <p:txBody>
          <a:bodyPr lIns="65160" rIns="65160" tIns="65160" bIns="65160" anchor="ctr">
            <a:spAutoFit/>
          </a:bodyPr>
          <a:p>
            <a:pPr>
              <a:lnSpc>
                <a:spcPct val="100000"/>
              </a:lnSpc>
            </a:pPr>
            <a:r>
              <a:rPr b="0" lang="pt-BR" sz="3000" spc="-1" strike="noStrike">
                <a:solidFill>
                  <a:srgbClr val="000000"/>
                </a:solidFill>
                <a:latin typeface="Geneva"/>
                <a:ea typeface="Geneva"/>
              </a:rPr>
              <a:t>Initialize Q arbitrarily (usually Q=0)</a:t>
            </a:r>
            <a:endParaRPr b="0" lang="pt-BR" sz="3000" spc="-1" strike="noStrike">
              <a:latin typeface="Arial"/>
            </a:endParaRPr>
          </a:p>
          <a:p>
            <a:pPr>
              <a:lnSpc>
                <a:spcPct val="100000"/>
              </a:lnSpc>
            </a:pPr>
            <a:r>
              <a:rPr b="0" lang="pt-BR" sz="3000" spc="-1" strike="noStrike">
                <a:solidFill>
                  <a:srgbClr val="000000"/>
                </a:solidFill>
                <a:latin typeface="Geneva"/>
                <a:ea typeface="Geneva"/>
              </a:rPr>
              <a:t>Observe the current state s</a:t>
            </a:r>
            <a:endParaRPr b="0" lang="pt-BR" sz="3000" spc="-1" strike="noStrike">
              <a:latin typeface="Arial"/>
            </a:endParaRPr>
          </a:p>
          <a:p>
            <a:pPr>
              <a:lnSpc>
                <a:spcPct val="100000"/>
              </a:lnSpc>
            </a:pPr>
            <a:r>
              <a:rPr b="0" lang="pt-BR" sz="3000" spc="-1" strike="noStrike">
                <a:solidFill>
                  <a:srgbClr val="000000"/>
                </a:solidFill>
                <a:latin typeface="Geneva"/>
                <a:ea typeface="Geneva"/>
              </a:rPr>
              <a:t>repeat</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select an action a and execute it in s</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receive immediate reward R(s,a)</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observe the new state s’</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update Q(s,a) as follows:</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Q(s,a) ← (1−α)Q(s,a) + α[R(s,a) + γ max</a:t>
            </a:r>
            <a:r>
              <a:rPr b="0" lang="pt-BR" sz="3000" spc="-1" strike="noStrike" baseline="-18000">
                <a:solidFill>
                  <a:srgbClr val="000000"/>
                </a:solidFill>
                <a:latin typeface="Geneva"/>
                <a:ea typeface="Geneva"/>
              </a:rPr>
              <a:t>a’ </a:t>
            </a:r>
            <a:r>
              <a:rPr b="0" lang="pt-BR" sz="3000" spc="-1" strike="noStrike">
                <a:solidFill>
                  <a:srgbClr val="000000"/>
                </a:solidFill>
                <a:latin typeface="Geneva"/>
                <a:ea typeface="Geneva"/>
              </a:rPr>
              <a:t>Q(s’,a’)]</a:t>
            </a:r>
            <a:endParaRPr b="0" lang="pt-BR" sz="3000" spc="-1" strike="noStrike">
              <a:latin typeface="Arial"/>
            </a:endParaRPr>
          </a:p>
          <a:p>
            <a:pPr>
              <a:lnSpc>
                <a:spcPct val="100000"/>
              </a:lnSpc>
            </a:pPr>
            <a:r>
              <a:rPr b="0" lang="pt-BR" sz="3000" spc="-1" strike="noStrike">
                <a:solidFill>
                  <a:srgbClr val="000000"/>
                </a:solidFill>
                <a:latin typeface="Geneva"/>
                <a:ea typeface="Geneva"/>
              </a:rPr>
              <a:t>	</a:t>
            </a:r>
            <a:r>
              <a:rPr b="0" lang="pt-BR" sz="3000" spc="-1" strike="noStrike">
                <a:solidFill>
                  <a:srgbClr val="000000"/>
                </a:solidFill>
                <a:latin typeface="Geneva"/>
                <a:ea typeface="Geneva"/>
              </a:rPr>
              <a:t>s ← s’</a:t>
            </a:r>
            <a:endParaRPr b="0" lang="pt-BR" sz="3000" spc="-1" strike="noStrike">
              <a:latin typeface="Arial"/>
            </a:endParaRPr>
          </a:p>
        </p:txBody>
      </p:sp>
      <p:sp>
        <p:nvSpPr>
          <p:cNvPr id="374" name="CustomShape 4"/>
          <p:cNvSpPr/>
          <p:nvPr/>
        </p:nvSpPr>
        <p:spPr>
          <a:xfrm>
            <a:off x="2160" y="8803800"/>
            <a:ext cx="13000320" cy="64872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0" lang="pt-BR" sz="3400" spc="-1" strike="noStrike">
                <a:solidFill>
                  <a:srgbClr val="2389c0"/>
                </a:solidFill>
                <a:latin typeface="Symbol"/>
                <a:ea typeface="Symbol"/>
              </a:rPr>
              <a:t>Off-policy: learns optimal policy using suboptimal policy</a:t>
            </a:r>
            <a:endParaRPr b="0" lang="pt-BR" sz="3400" spc="-1" strike="noStrike">
              <a:latin typeface="Arial"/>
            </a:endParaRPr>
          </a:p>
        </p:txBody>
      </p:sp>
    </p:spTree>
  </p:cSld>
  <mc:AlternateContent>
    <mc:Choice Requires="p14">
      <p:transition spd="slow" p14:dur="2000"/>
    </mc:Choice>
    <mc:Fallback>
      <p:transition spd="slow"/>
    </mc:Fallback>
  </mc:AlternateContent>
  <p:timing>
    <p:tnLst>
      <p:par>
        <p:cTn id="50" dur="indefinite" restart="never" nodeType="tmRoot">
          <p:childTnLst>
            <p:seq>
              <p:cTn id="51" dur="indefinite" nodeType="mainSeq">
                <p:childTnLst>
                  <p:par>
                    <p:cTn id="52" fill="hold">
                      <p:stCondLst>
                        <p:cond delay="indefinite"/>
                      </p:stCondLst>
                      <p:childTnLst>
                        <p:par>
                          <p:cTn id="53" fill="hold">
                            <p:stCondLst>
                              <p:cond delay="0"/>
                            </p:stCondLst>
                            <p:childTnLst>
                              <p:par>
                                <p:cTn id="54" nodeType="clickEffect" fill="hold" presetClass="entr" presetID="1">
                                  <p:stCondLst>
                                    <p:cond delay="0"/>
                                  </p:stCondLst>
                                  <p:iterate type="el">
                                    <p:tmAbs val="0"/>
                                  </p:iterate>
                                  <p:childTnLst>
                                    <p:set>
                                      <p:cBhvr>
                                        <p:cTn id="55" fill="hold"/>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375" name="TextShape 1"/>
          <p:cNvSpPr txBox="1"/>
          <p:nvPr/>
        </p:nvSpPr>
        <p:spPr>
          <a:xfrm>
            <a:off x="406440" y="1905120"/>
            <a:ext cx="12191760" cy="6108480"/>
          </a:xfrm>
          <a:prstGeom prst="rect">
            <a:avLst/>
          </a:prstGeom>
          <a:noFill/>
          <a:ln w="12600">
            <a:noFill/>
          </a:ln>
        </p:spPr>
        <p:txBody>
          <a:bodyPr lIns="50760" rIns="50760" tIns="50760" bIns="50760">
            <a:noAutofit/>
          </a:bodyPr>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Agent takes action </a:t>
            </a:r>
            <a:r>
              <a:rPr b="0" lang="pt-BR" sz="2900" spc="-1" strike="noStrike">
                <a:solidFill>
                  <a:srgbClr val="e42832"/>
                </a:solidFill>
                <a:latin typeface="Avenir Next Medium"/>
                <a:ea typeface="Avenir Next Medium"/>
              </a:rPr>
              <a:t>go up</a:t>
            </a:r>
            <a:r>
              <a:rPr b="0" lang="pt-BR" sz="2900" spc="-1" strike="noStrike">
                <a:solidFill>
                  <a:srgbClr val="222222"/>
                </a:solidFill>
                <a:latin typeface="Avenir Next Medium"/>
                <a:ea typeface="Avenir Next Medium"/>
              </a:rPr>
              <a:t> in s</a:t>
            </a:r>
            <a:r>
              <a:rPr b="0" lang="pt-BR" sz="2900" spc="-1" strike="noStrike" baseline="-14000">
                <a:solidFill>
                  <a:srgbClr val="222222"/>
                </a:solidFill>
                <a:latin typeface="Avenir Next Medium"/>
                <a:ea typeface="Avenir Next Medium"/>
              </a:rPr>
              <a:t>1, </a:t>
            </a:r>
            <a:r>
              <a:rPr b="0" lang="pt-BR" sz="2900" spc="-1" strike="noStrike" baseline="1000">
                <a:solidFill>
                  <a:srgbClr val="222222"/>
                </a:solidFill>
                <a:latin typeface="Avenir Next Medium"/>
                <a:ea typeface="Avenir Next Medium"/>
              </a:rPr>
              <a:t>receives reward 0 and transits to </a:t>
            </a:r>
            <a:r>
              <a:rPr b="0" lang="pt-BR" sz="2900" spc="-1" strike="noStrike">
                <a:solidFill>
                  <a:srgbClr val="222222"/>
                </a:solidFill>
                <a:latin typeface="Avenir Next Medium"/>
                <a:ea typeface="Avenir Next Medium"/>
              </a:rPr>
              <a:t>s</a:t>
            </a:r>
            <a:r>
              <a:rPr b="0" lang="pt-BR" sz="2900" spc="-1" strike="noStrike" baseline="-14000">
                <a:solidFill>
                  <a:srgbClr val="222222"/>
                </a:solidFill>
                <a:latin typeface="Avenir Next Medium"/>
                <a:ea typeface="Avenir Next Medium"/>
              </a:rPr>
              <a:t>2</a:t>
            </a: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baseline="-8000">
                <a:solidFill>
                  <a:srgbClr val="222222"/>
                </a:solidFill>
                <a:latin typeface="Avenir Next Medium"/>
                <a:ea typeface="Avenir Next Medium"/>
              </a:rPr>
              <a:t>Discount factor: </a:t>
            </a:r>
            <a:r>
              <a:rPr b="0" lang="pt-BR" sz="2900" spc="-1" strike="noStrike">
                <a:solidFill>
                  <a:srgbClr val="222222"/>
                </a:solidFill>
                <a:latin typeface="Symbol"/>
                <a:ea typeface="Symbol"/>
              </a:rPr>
              <a:t>g </a:t>
            </a:r>
            <a:r>
              <a:rPr b="0" lang="pt-BR" sz="2900" spc="-1" strike="noStrike">
                <a:solidFill>
                  <a:srgbClr val="222222"/>
                </a:solidFill>
                <a:latin typeface="Avenir Next Medium"/>
                <a:ea typeface="Avenir Next Medium"/>
              </a:rPr>
              <a:t>= 0.9</a:t>
            </a: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Q =</a:t>
            </a:r>
            <a:endParaRPr b="0" lang="pt-BR" sz="2900" spc="-1" strike="noStrike">
              <a:solidFill>
                <a:srgbClr val="a6aaa9"/>
              </a:solidFill>
              <a:latin typeface="Avenir Next Medium"/>
            </a:endParaRPr>
          </a:p>
          <a:p>
            <a:pPr>
              <a:lnSpc>
                <a:spcPct val="100000"/>
              </a:lnSpc>
              <a:spcBef>
                <a:spcPts val="2801"/>
              </a:spcBef>
            </a:pPr>
            <a:endParaRPr b="0" lang="pt-BR" sz="2900" spc="-1" strike="noStrike">
              <a:solidFill>
                <a:srgbClr val="a6aaa9"/>
              </a:solidFill>
              <a:latin typeface="Avenir Next Medium"/>
            </a:endParaRPr>
          </a:p>
          <a:p>
            <a:pPr>
              <a:lnSpc>
                <a:spcPct val="100000"/>
              </a:lnSpc>
              <a:spcBef>
                <a:spcPts val="2801"/>
              </a:spcBef>
            </a:pP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Learning rate: </a:t>
            </a:r>
            <a:r>
              <a:rPr b="0" lang="pt-BR" sz="2900" spc="-1" strike="noStrike">
                <a:solidFill>
                  <a:srgbClr val="222222"/>
                </a:solidFill>
                <a:latin typeface="Symbol"/>
                <a:ea typeface="Symbol"/>
              </a:rPr>
              <a:t>a</a:t>
            </a:r>
            <a:r>
              <a:rPr b="0" lang="pt-BR" sz="2900" spc="-1" strike="noStrike">
                <a:solidFill>
                  <a:srgbClr val="222222"/>
                </a:solidFill>
                <a:latin typeface="Avenir Next Medium"/>
                <a:ea typeface="Avenir Next Medium"/>
              </a:rPr>
              <a:t>=1</a:t>
            </a:r>
            <a:endParaRPr b="0" lang="pt-BR" sz="2900" spc="-1" strike="noStrike">
              <a:solidFill>
                <a:srgbClr val="a6aaa9"/>
              </a:solidFill>
              <a:latin typeface="Avenir Next Medium"/>
            </a:endParaRPr>
          </a:p>
          <a:p>
            <a:pPr marL="444600" indent="-444240">
              <a:lnSpc>
                <a:spcPct val="100000"/>
              </a:lnSpc>
              <a:spcBef>
                <a:spcPts val="2801"/>
              </a:spcBef>
              <a:buClr>
                <a:srgbClr val="34a5da"/>
              </a:buClr>
              <a:buSzPct val="105000"/>
              <a:buFont typeface="Avenir Next Regular"/>
              <a:buChar char="▸"/>
            </a:pPr>
            <a:r>
              <a:rPr b="0" lang="pt-BR" sz="2900" spc="-1" strike="noStrike">
                <a:solidFill>
                  <a:srgbClr val="e42832"/>
                </a:solidFill>
                <a:latin typeface="Avenir Next Medium"/>
                <a:ea typeface="Avenir Next Medium"/>
              </a:rPr>
              <a:t>Q(s</a:t>
            </a:r>
            <a:r>
              <a:rPr b="0" lang="pt-BR" sz="2900" spc="-1" strike="noStrike" baseline="-5000">
                <a:solidFill>
                  <a:srgbClr val="e42832"/>
                </a:solidFill>
                <a:latin typeface="Avenir Next Medium"/>
                <a:ea typeface="Avenir Next Medium"/>
              </a:rPr>
              <a:t>1</a:t>
            </a:r>
            <a:r>
              <a:rPr b="0" lang="pt-BR" sz="2900" spc="-1" strike="noStrike">
                <a:solidFill>
                  <a:srgbClr val="e42832"/>
                </a:solidFill>
                <a:latin typeface="Avenir Next Medium"/>
                <a:ea typeface="Avenir Next Medium"/>
              </a:rPr>
              <a:t>,up) = ?</a:t>
            </a:r>
            <a:endParaRPr b="0" lang="pt-BR" sz="2900" spc="-1" strike="noStrike">
              <a:solidFill>
                <a:srgbClr val="a6aaa9"/>
              </a:solidFill>
              <a:latin typeface="Avenir Next Medium"/>
            </a:endParaRPr>
          </a:p>
        </p:txBody>
      </p:sp>
      <p:sp>
        <p:nvSpPr>
          <p:cNvPr id="376" name="TextShape 2"/>
          <p:cNvSpPr txBox="1"/>
          <p:nvPr/>
        </p:nvSpPr>
        <p:spPr>
          <a:xfrm>
            <a:off x="406440" y="673200"/>
            <a:ext cx="12191760" cy="723600"/>
          </a:xfrm>
          <a:prstGeom prst="rect">
            <a:avLst/>
          </a:prstGeom>
          <a:noFill/>
          <a:ln w="12600">
            <a:noFill/>
          </a:ln>
        </p:spPr>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x</a:t>
            </a:r>
            <a:r>
              <a:rPr b="0" lang="pt-BR" sz="4800" spc="-1" strike="noStrike" cap="all">
                <a:solidFill>
                  <a:srgbClr val="34a5da"/>
                </a:solidFill>
                <a:latin typeface="DIN Condensed Bold"/>
                <a:ea typeface="DIN Condensed Bold"/>
              </a:rPr>
              <a:t>e</a:t>
            </a:r>
            <a:r>
              <a:rPr b="0" lang="pt-BR" sz="4800" spc="-1" strike="noStrike" cap="all">
                <a:solidFill>
                  <a:srgbClr val="34a5da"/>
                </a:solidFill>
                <a:latin typeface="DIN Condensed Bold"/>
                <a:ea typeface="DIN Condensed Bold"/>
              </a:rPr>
              <a:t>r</a:t>
            </a:r>
            <a:r>
              <a:rPr b="0" lang="pt-BR" sz="4800" spc="-1" strike="noStrike" cap="all">
                <a:solidFill>
                  <a:srgbClr val="34a5da"/>
                </a:solidFill>
                <a:latin typeface="DIN Condensed Bold"/>
                <a:ea typeface="DIN Condensed Bold"/>
              </a:rPr>
              <a:t>c</a:t>
            </a:r>
            <a:r>
              <a:rPr b="0" lang="pt-BR" sz="4800" spc="-1" strike="noStrike" cap="all">
                <a:solidFill>
                  <a:srgbClr val="34a5da"/>
                </a:solidFill>
                <a:latin typeface="DIN Condensed Bold"/>
                <a:ea typeface="DIN Condensed Bold"/>
              </a:rPr>
              <a:t>i</a:t>
            </a:r>
            <a:r>
              <a:rPr b="0" lang="pt-BR" sz="4800" spc="-1" strike="noStrike" cap="all">
                <a:solidFill>
                  <a:srgbClr val="34a5da"/>
                </a:solidFill>
                <a:latin typeface="DIN Condensed Bold"/>
                <a:ea typeface="DIN Condensed Bold"/>
              </a:rPr>
              <a:t>s</a:t>
            </a:r>
            <a:r>
              <a:rPr b="0" lang="pt-BR" sz="4800" spc="-1" strike="noStrike" cap="all">
                <a:solidFill>
                  <a:srgbClr val="34a5da"/>
                </a:solidFill>
                <a:latin typeface="DIN Condensed Bold"/>
                <a:ea typeface="DIN Condensed Bold"/>
              </a:rPr>
              <a:t>e</a:t>
            </a:r>
            <a:endParaRPr b="0" lang="pt-BR" sz="4800" spc="-1" strike="noStrike">
              <a:solidFill>
                <a:srgbClr val="838787"/>
              </a:solidFill>
              <a:latin typeface="Avenir Next Medium"/>
            </a:endParaRPr>
          </a:p>
        </p:txBody>
      </p:sp>
      <p:grpSp>
        <p:nvGrpSpPr>
          <p:cNvPr id="377" name="Group 3"/>
          <p:cNvGrpSpPr/>
          <p:nvPr/>
        </p:nvGrpSpPr>
        <p:grpSpPr>
          <a:xfrm>
            <a:off x="1908360" y="3591000"/>
            <a:ext cx="3614760" cy="2257560"/>
            <a:chOff x="1908360" y="3591000"/>
            <a:chExt cx="3614760" cy="2257560"/>
          </a:xfrm>
        </p:grpSpPr>
        <p:sp>
          <p:nvSpPr>
            <p:cNvPr id="378" name="CustomShape 4"/>
            <p:cNvSpPr/>
            <p:nvPr/>
          </p:nvSpPr>
          <p:spPr>
            <a:xfrm>
              <a:off x="1908360" y="3591000"/>
              <a:ext cx="3614400" cy="2257560"/>
            </a:xfrm>
            <a:prstGeom prst="rect">
              <a:avLst/>
            </a:prstGeom>
            <a:solidFill>
              <a:srgbClr val="ffffff"/>
            </a:solidFill>
            <a:ln w="12600">
              <a:solidFill>
                <a:srgbClr val="000000"/>
              </a:solidFill>
              <a:round/>
            </a:ln>
          </p:spPr>
          <p:style>
            <a:lnRef idx="0"/>
            <a:fillRef idx="0"/>
            <a:effectRef idx="0"/>
            <a:fontRef idx="minor"/>
          </p:style>
        </p:sp>
        <p:sp>
          <p:nvSpPr>
            <p:cNvPr id="379" name="Line 5"/>
            <p:cNvSpPr/>
            <p:nvPr/>
          </p:nvSpPr>
          <p:spPr>
            <a:xfrm>
              <a:off x="3123000" y="3609000"/>
              <a:ext cx="0" cy="2237400"/>
            </a:xfrm>
            <a:prstGeom prst="line">
              <a:avLst/>
            </a:prstGeom>
            <a:ln w="12600">
              <a:solidFill>
                <a:srgbClr val="000000"/>
              </a:solidFill>
              <a:round/>
            </a:ln>
          </p:spPr>
          <p:style>
            <a:lnRef idx="0"/>
            <a:fillRef idx="0"/>
            <a:effectRef idx="0"/>
            <a:fontRef idx="minor"/>
          </p:style>
        </p:sp>
        <p:sp>
          <p:nvSpPr>
            <p:cNvPr id="380" name="Line 6"/>
            <p:cNvSpPr/>
            <p:nvPr/>
          </p:nvSpPr>
          <p:spPr>
            <a:xfrm>
              <a:off x="4310640" y="3609000"/>
              <a:ext cx="0" cy="2237400"/>
            </a:xfrm>
            <a:prstGeom prst="line">
              <a:avLst/>
            </a:prstGeom>
            <a:ln w="12600">
              <a:solidFill>
                <a:srgbClr val="000000"/>
              </a:solidFill>
              <a:round/>
            </a:ln>
          </p:spPr>
          <p:style>
            <a:lnRef idx="0"/>
            <a:fillRef idx="0"/>
            <a:effectRef idx="0"/>
            <a:fontRef idx="minor"/>
          </p:style>
        </p:sp>
        <p:sp>
          <p:nvSpPr>
            <p:cNvPr id="381" name="Line 7"/>
            <p:cNvSpPr/>
            <p:nvPr/>
          </p:nvSpPr>
          <p:spPr>
            <a:xfrm flipV="1">
              <a:off x="1908360" y="4699440"/>
              <a:ext cx="3614760" cy="20520"/>
            </a:xfrm>
            <a:prstGeom prst="line">
              <a:avLst/>
            </a:prstGeom>
            <a:ln w="12600">
              <a:solidFill>
                <a:srgbClr val="000000"/>
              </a:solidFill>
              <a:round/>
            </a:ln>
          </p:spPr>
          <p:style>
            <a:lnRef idx="0"/>
            <a:fillRef idx="0"/>
            <a:effectRef idx="0"/>
            <a:fontRef idx="minor"/>
          </p:style>
        </p:sp>
        <p:sp>
          <p:nvSpPr>
            <p:cNvPr id="382" name="CustomShape 8"/>
            <p:cNvSpPr/>
            <p:nvPr/>
          </p:nvSpPr>
          <p:spPr>
            <a:xfrm>
              <a:off x="4649760" y="3862800"/>
              <a:ext cx="58860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100</a:t>
              </a:r>
              <a:endParaRPr b="0" lang="pt-BR" sz="2400" spc="-1" strike="noStrike">
                <a:latin typeface="Arial"/>
              </a:endParaRPr>
            </a:p>
          </p:txBody>
        </p:sp>
        <p:sp>
          <p:nvSpPr>
            <p:cNvPr id="383" name="CustomShape 9"/>
            <p:cNvSpPr/>
            <p:nvPr/>
          </p:nvSpPr>
          <p:spPr>
            <a:xfrm>
              <a:off x="3501360" y="4772880"/>
              <a:ext cx="338760" cy="5061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000000"/>
                  </a:solidFill>
                  <a:latin typeface="Times New Roman"/>
                  <a:ea typeface="Times New Roman"/>
                </a:rPr>
                <a:t>s</a:t>
              </a:r>
              <a:r>
                <a:rPr b="1" lang="pt-BR" sz="2400" spc="-1" strike="noStrike" baseline="-12000">
                  <a:solidFill>
                    <a:srgbClr val="000000"/>
                  </a:solidFill>
                  <a:latin typeface="Times New Roman"/>
                  <a:ea typeface="Times New Roman"/>
                </a:rPr>
                <a:t>1</a:t>
              </a:r>
              <a:endParaRPr b="0" lang="pt-BR" sz="2400" spc="-1" strike="noStrike">
                <a:latin typeface="Arial"/>
              </a:endParaRPr>
            </a:p>
          </p:txBody>
        </p:sp>
        <p:sp>
          <p:nvSpPr>
            <p:cNvPr id="384" name="CustomShape 10"/>
            <p:cNvSpPr/>
            <p:nvPr/>
          </p:nvSpPr>
          <p:spPr>
            <a:xfrm>
              <a:off x="2265120" y="510156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66</a:t>
              </a:r>
              <a:endParaRPr b="0" lang="pt-BR" sz="2400" spc="-1" strike="noStrike">
                <a:latin typeface="Arial"/>
              </a:endParaRPr>
            </a:p>
          </p:txBody>
        </p:sp>
        <p:sp>
          <p:nvSpPr>
            <p:cNvPr id="385" name="CustomShape 11"/>
            <p:cNvSpPr/>
            <p:nvPr/>
          </p:nvSpPr>
          <p:spPr>
            <a:xfrm>
              <a:off x="4726080" y="510156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81</a:t>
              </a:r>
              <a:endParaRPr b="0" lang="pt-BR" sz="2400" spc="-1" strike="noStrike">
                <a:latin typeface="Arial"/>
              </a:endParaRPr>
            </a:p>
          </p:txBody>
        </p:sp>
        <p:sp>
          <p:nvSpPr>
            <p:cNvPr id="386" name="CustomShape 12"/>
            <p:cNvSpPr/>
            <p:nvPr/>
          </p:nvSpPr>
          <p:spPr>
            <a:xfrm>
              <a:off x="3501360" y="3600360"/>
              <a:ext cx="338760" cy="5061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000000"/>
                  </a:solidFill>
                  <a:latin typeface="Times New Roman"/>
                  <a:ea typeface="Times New Roman"/>
                </a:rPr>
                <a:t>s</a:t>
              </a:r>
              <a:r>
                <a:rPr b="1" lang="pt-BR" sz="2400" spc="-1" strike="noStrike" baseline="-12000">
                  <a:solidFill>
                    <a:srgbClr val="000000"/>
                  </a:solidFill>
                  <a:latin typeface="Times New Roman"/>
                  <a:ea typeface="Times New Roman"/>
                </a:rPr>
                <a:t>2</a:t>
              </a:r>
              <a:endParaRPr b="0" lang="pt-BR" sz="2400" spc="-1" strike="noStrike">
                <a:latin typeface="Arial"/>
              </a:endParaRPr>
            </a:p>
          </p:txBody>
        </p:sp>
        <p:sp>
          <p:nvSpPr>
            <p:cNvPr id="387" name="CustomShape 13"/>
            <p:cNvSpPr/>
            <p:nvPr/>
          </p:nvSpPr>
          <p:spPr>
            <a:xfrm>
              <a:off x="2262960" y="386280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73</a:t>
              </a:r>
              <a:endParaRPr b="0" lang="pt-BR" sz="2400" spc="-1" strike="noStrike">
                <a:latin typeface="Arial"/>
              </a:endParaRPr>
            </a:p>
          </p:txBody>
        </p:sp>
        <p:sp>
          <p:nvSpPr>
            <p:cNvPr id="388" name="CustomShape 14"/>
            <p:cNvSpPr/>
            <p:nvPr/>
          </p:nvSpPr>
          <p:spPr>
            <a:xfrm>
              <a:off x="3452760" y="521460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70</a:t>
              </a:r>
              <a:endParaRPr b="0" lang="pt-BR" sz="2400" spc="-1" strike="noStrike">
                <a:latin typeface="Arial"/>
              </a:endParaRPr>
            </a:p>
          </p:txBody>
        </p:sp>
        <p:sp>
          <p:nvSpPr>
            <p:cNvPr id="389" name="CustomShape 15"/>
            <p:cNvSpPr/>
            <p:nvPr/>
          </p:nvSpPr>
          <p:spPr>
            <a:xfrm>
              <a:off x="3494880" y="4146120"/>
              <a:ext cx="436320" cy="495360"/>
            </a:xfrm>
            <a:prstGeom prst="rect">
              <a:avLst/>
            </a:prstGeom>
            <a:noFill/>
            <a:ln w="12600">
              <a:noFill/>
            </a:ln>
          </p:spPr>
          <p:style>
            <a:lnRef idx="0"/>
            <a:fillRef idx="0"/>
            <a:effectRef idx="0"/>
            <a:fontRef idx="minor"/>
          </p:style>
          <p:txBody>
            <a:bodyPr wrap="none" lIns="65160" rIns="65160" tIns="65160" bIns="65160" anchor="ctr">
              <a:spAutoFit/>
            </a:bodyPr>
            <a:p>
              <a:pPr>
                <a:lnSpc>
                  <a:spcPct val="100000"/>
                </a:lnSpc>
              </a:pPr>
              <a:r>
                <a:rPr b="1" lang="pt-BR" sz="2400" spc="-1" strike="noStrike">
                  <a:solidFill>
                    <a:srgbClr val="ff2b1f"/>
                  </a:solidFill>
                  <a:latin typeface="Times New Roman"/>
                  <a:ea typeface="Times New Roman"/>
                </a:rPr>
                <a:t>10</a:t>
              </a:r>
              <a:endParaRPr b="0" lang="pt-BR" sz="2400" spc="-1" strike="noStrike">
                <a:latin typeface="Arial"/>
              </a:endParaRPr>
            </a:p>
          </p:txBody>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LibreOffice/6.3.5.2$Linux_X86_64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2020-06-01T23:04:52Z</dcterms:modified>
  <cp:revision>1</cp:revision>
  <dc:subject/>
  <dc:title/>
</cp:coreProperties>
</file>